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8" r:id="rId5"/>
    <p:sldId id="262" r:id="rId6"/>
    <p:sldId id="302" r:id="rId7"/>
    <p:sldId id="335" r:id="rId8"/>
    <p:sldId id="336" r:id="rId9"/>
    <p:sldId id="309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7" r:id="rId22"/>
  </p:sldIdLst>
  <p:sldSz cx="12192000" cy="6858000"/>
  <p:notesSz cx="6858000" cy="9144000"/>
  <p:embeddedFontLst>
    <p:embeddedFont>
      <p:font typeface="Barlow Semi Condensed" panose="00000506000000000000" pitchFamily="2" charset="0"/>
      <p:regular r:id="rId25"/>
      <p:bold r:id="rId26"/>
      <p:italic r:id="rId27"/>
      <p:boldItalic r:id="rId28"/>
    </p:embeddedFont>
    <p:embeddedFont>
      <p:font typeface="Fira Sans Extra Condensed Light" panose="020B0403050000020004" pitchFamily="34" charset="0"/>
      <p:regular r:id="rId29"/>
      <p:italic r:id="rId30"/>
    </p:embeddedFont>
    <p:embeddedFont>
      <p:font typeface="RF Dewi Expanded" panose="00000505000000000000" pitchFamily="2" charset="-52"/>
      <p:regular r:id="rId31"/>
      <p:bold r:id="rId32"/>
    </p:embeddedFont>
    <p:embeddedFont>
      <p:font typeface="RF Dewi Extended" panose="00000505000000000000" pitchFamily="2" charset="-52"/>
      <p:regular r:id="rId33"/>
      <p:bold r:id="rId34"/>
      <p:italic r:id="rId35"/>
      <p:bold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 userDrawn="1">
          <p15:clr>
            <a:srgbClr val="A4A3A4"/>
          </p15:clr>
        </p15:guide>
        <p15:guide id="2" pos="13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EB5000"/>
    <a:srgbClr val="F1EB01"/>
    <a:srgbClr val="C7D300"/>
    <a:srgbClr val="8F178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998168-6256-4D45-A12E-862EB31FDE2B}" v="1" dt="2024-12-20T06:45:01.3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8" autoAdjust="0"/>
    <p:restoredTop sz="94719"/>
  </p:normalViewPr>
  <p:slideViewPr>
    <p:cSldViewPr snapToGrid="0" snapToObjects="1">
      <p:cViewPr varScale="1">
        <p:scale>
          <a:sx n="59" d="100"/>
          <a:sy n="59" d="100"/>
        </p:scale>
        <p:origin x="148" y="52"/>
      </p:cViewPr>
      <p:guideLst>
        <p:guide orient="horz" pos="3249"/>
        <p:guide pos="13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Nigmatzyanova" userId="822d97bf-623d-4f1f-acc9-1eb136549056" providerId="ADAL" clId="{0E998168-6256-4D45-A12E-862EB31FDE2B}"/>
    <pc:docChg chg="undo custSel modSld">
      <pc:chgData name="Elena Nigmatzyanova" userId="822d97bf-623d-4f1f-acc9-1eb136549056" providerId="ADAL" clId="{0E998168-6256-4D45-A12E-862EB31FDE2B}" dt="2024-12-20T06:45:48.476" v="29" actId="1076"/>
      <pc:docMkLst>
        <pc:docMk/>
      </pc:docMkLst>
      <pc:sldChg chg="modSp mod">
        <pc:chgData name="Elena Nigmatzyanova" userId="822d97bf-623d-4f1f-acc9-1eb136549056" providerId="ADAL" clId="{0E998168-6256-4D45-A12E-862EB31FDE2B}" dt="2024-12-20T06:40:57.829" v="7" actId="207"/>
        <pc:sldMkLst>
          <pc:docMk/>
          <pc:sldMk cId="2878009529" sldId="334"/>
        </pc:sldMkLst>
        <pc:graphicFrameChg chg="modGraphic">
          <ac:chgData name="Elena Nigmatzyanova" userId="822d97bf-623d-4f1f-acc9-1eb136549056" providerId="ADAL" clId="{0E998168-6256-4D45-A12E-862EB31FDE2B}" dt="2024-12-20T06:40:57.829" v="7" actId="207"/>
          <ac:graphicFrameMkLst>
            <pc:docMk/>
            <pc:sldMk cId="2878009529" sldId="334"/>
            <ac:graphicFrameMk id="3" creationId="{1E33F88A-B3CE-81E2-006E-43A27999259D}"/>
          </ac:graphicFrameMkLst>
        </pc:graphicFrameChg>
      </pc:sldChg>
      <pc:sldChg chg="addSp modSp mod">
        <pc:chgData name="Elena Nigmatzyanova" userId="822d97bf-623d-4f1f-acc9-1eb136549056" providerId="ADAL" clId="{0E998168-6256-4D45-A12E-862EB31FDE2B}" dt="2024-12-20T06:45:48.476" v="29" actId="1076"/>
        <pc:sldMkLst>
          <pc:docMk/>
          <pc:sldMk cId="1808977123" sldId="337"/>
        </pc:sldMkLst>
        <pc:spChg chg="add mod">
          <ac:chgData name="Elena Nigmatzyanova" userId="822d97bf-623d-4f1f-acc9-1eb136549056" providerId="ADAL" clId="{0E998168-6256-4D45-A12E-862EB31FDE2B}" dt="2024-12-20T06:45:48.476" v="29" actId="1076"/>
          <ac:spMkLst>
            <pc:docMk/>
            <pc:sldMk cId="1808977123" sldId="337"/>
            <ac:spMk id="5" creationId="{88C17C98-041F-9A38-9DA5-FF46EAE1F555}"/>
          </ac:spMkLst>
        </pc:spChg>
        <pc:graphicFrameChg chg="mod modGraphic">
          <ac:chgData name="Elena Nigmatzyanova" userId="822d97bf-623d-4f1f-acc9-1eb136549056" providerId="ADAL" clId="{0E998168-6256-4D45-A12E-862EB31FDE2B}" dt="2024-12-20T06:42:24.659" v="14"/>
          <ac:graphicFrameMkLst>
            <pc:docMk/>
            <pc:sldMk cId="1808977123" sldId="337"/>
            <ac:graphicFrameMk id="1595" creationId="{C347AFA7-583B-D1CE-B3DD-0043B1E787A2}"/>
          </ac:graphicFrameMkLst>
        </pc:graphicFrameChg>
        <pc:picChg chg="add mod">
          <ac:chgData name="Elena Nigmatzyanova" userId="822d97bf-623d-4f1f-acc9-1eb136549056" providerId="ADAL" clId="{0E998168-6256-4D45-A12E-862EB31FDE2B}" dt="2024-12-20T06:45:42.063" v="28" actId="1076"/>
          <ac:picMkLst>
            <pc:docMk/>
            <pc:sldMk cId="1808977123" sldId="337"/>
            <ac:picMk id="4" creationId="{5FD3F826-52C1-E29D-5182-C8B754E42B39}"/>
          </ac:picMkLst>
        </pc:picChg>
      </pc:sldChg>
    </pc:docChg>
  </pc:docChgLst>
  <pc:docChgLst>
    <pc:chgData name="Yuliya Degtyareva" userId="bc8f50df-a046-4e7f-82d8-36dc787c6109" providerId="ADAL" clId="{9D5F72D8-381D-43FE-B1EC-0EB1C55AEFD6}"/>
    <pc:docChg chg="custSel modSld">
      <pc:chgData name="Yuliya Degtyareva" userId="bc8f50df-a046-4e7f-82d8-36dc787c6109" providerId="ADAL" clId="{9D5F72D8-381D-43FE-B1EC-0EB1C55AEFD6}" dt="2024-12-08T12:00:34.362" v="29"/>
      <pc:docMkLst>
        <pc:docMk/>
      </pc:docMkLst>
      <pc:sldChg chg="modSp mod">
        <pc:chgData name="Yuliya Degtyareva" userId="bc8f50df-a046-4e7f-82d8-36dc787c6109" providerId="ADAL" clId="{9D5F72D8-381D-43FE-B1EC-0EB1C55AEFD6}" dt="2024-12-08T12:00:34.362" v="29"/>
        <pc:sldMkLst>
          <pc:docMk/>
          <pc:sldMk cId="1064656127" sldId="302"/>
        </pc:sldMkLst>
        <pc:spChg chg="mod">
          <ac:chgData name="Yuliya Degtyareva" userId="bc8f50df-a046-4e7f-82d8-36dc787c6109" providerId="ADAL" clId="{9D5F72D8-381D-43FE-B1EC-0EB1C55AEFD6}" dt="2024-12-08T12:00:34.362" v="29"/>
          <ac:spMkLst>
            <pc:docMk/>
            <pc:sldMk cId="1064656127" sldId="302"/>
            <ac:spMk id="26" creationId="{31A2DB06-57FE-6D08-63EB-2BFE3CF83D4C}"/>
          </ac:spMkLst>
        </pc:spChg>
      </pc:sldChg>
      <pc:sldChg chg="addSp delSp modSp mod">
        <pc:chgData name="Yuliya Degtyareva" userId="bc8f50df-a046-4e7f-82d8-36dc787c6109" providerId="ADAL" clId="{9D5F72D8-381D-43FE-B1EC-0EB1C55AEFD6}" dt="2024-12-08T11:59:36.423" v="6" actId="1076"/>
        <pc:sldMkLst>
          <pc:docMk/>
          <pc:sldMk cId="1741400219" sldId="309"/>
        </pc:sldMkLst>
        <pc:spChg chg="add mod">
          <ac:chgData name="Yuliya Degtyareva" userId="bc8f50df-a046-4e7f-82d8-36dc787c6109" providerId="ADAL" clId="{9D5F72D8-381D-43FE-B1EC-0EB1C55AEFD6}" dt="2024-12-08T11:59:17.356" v="1"/>
          <ac:spMkLst>
            <pc:docMk/>
            <pc:sldMk cId="1741400219" sldId="309"/>
            <ac:spMk id="5" creationId="{D1D37058-F936-3028-AA37-93B1C39DB310}"/>
          </ac:spMkLst>
        </pc:spChg>
        <pc:spChg chg="add mod">
          <ac:chgData name="Yuliya Degtyareva" userId="bc8f50df-a046-4e7f-82d8-36dc787c6109" providerId="ADAL" clId="{9D5F72D8-381D-43FE-B1EC-0EB1C55AEFD6}" dt="2024-12-08T11:59:17.356" v="1"/>
          <ac:spMkLst>
            <pc:docMk/>
            <pc:sldMk cId="1741400219" sldId="309"/>
            <ac:spMk id="6" creationId="{820F35B1-DFB2-A165-6F09-2A9464110F80}"/>
          </ac:spMkLst>
        </pc:spChg>
        <pc:grpChg chg="add mod">
          <ac:chgData name="Yuliya Degtyareva" userId="bc8f50df-a046-4e7f-82d8-36dc787c6109" providerId="ADAL" clId="{9D5F72D8-381D-43FE-B1EC-0EB1C55AEFD6}" dt="2024-12-08T11:59:36.423" v="6" actId="1076"/>
          <ac:grpSpMkLst>
            <pc:docMk/>
            <pc:sldMk cId="1741400219" sldId="309"/>
            <ac:grpSpMk id="3" creationId="{E62DA0B9-1C01-F899-8BC5-313F18A7107B}"/>
          </ac:grpSpMkLst>
        </pc:grpChg>
        <pc:picChg chg="add mod">
          <ac:chgData name="Yuliya Degtyareva" userId="bc8f50df-a046-4e7f-82d8-36dc787c6109" providerId="ADAL" clId="{9D5F72D8-381D-43FE-B1EC-0EB1C55AEFD6}" dt="2024-12-08T11:59:17.356" v="1"/>
          <ac:picMkLst>
            <pc:docMk/>
            <pc:sldMk cId="1741400219" sldId="309"/>
            <ac:picMk id="4" creationId="{76AF0A80-AF9E-0CCD-B395-E943125CD60F}"/>
          </ac:picMkLst>
        </pc:picChg>
        <pc:picChg chg="del">
          <ac:chgData name="Yuliya Degtyareva" userId="bc8f50df-a046-4e7f-82d8-36dc787c6109" providerId="ADAL" clId="{9D5F72D8-381D-43FE-B1EC-0EB1C55AEFD6}" dt="2024-12-08T11:59:16.991" v="0" actId="478"/>
          <ac:picMkLst>
            <pc:docMk/>
            <pc:sldMk cId="1741400219" sldId="309"/>
            <ac:picMk id="8" creationId="{1E93F55F-F5F1-7401-68F4-8D679D1A7D44}"/>
          </ac:picMkLst>
        </pc:picChg>
      </pc:sldChg>
      <pc:sldChg chg="addSp delSp modSp mod">
        <pc:chgData name="Yuliya Degtyareva" userId="bc8f50df-a046-4e7f-82d8-36dc787c6109" providerId="ADAL" clId="{9D5F72D8-381D-43FE-B1EC-0EB1C55AEFD6}" dt="2024-12-08T11:59:42.886" v="8"/>
        <pc:sldMkLst>
          <pc:docMk/>
          <pc:sldMk cId="3328437152" sldId="324"/>
        </pc:sldMkLst>
        <pc:spChg chg="mod">
          <ac:chgData name="Yuliya Degtyareva" userId="bc8f50df-a046-4e7f-82d8-36dc787c6109" providerId="ADAL" clId="{9D5F72D8-381D-43FE-B1EC-0EB1C55AEFD6}" dt="2024-12-08T11:59:42.886" v="8"/>
          <ac:spMkLst>
            <pc:docMk/>
            <pc:sldMk cId="3328437152" sldId="324"/>
            <ac:spMk id="13" creationId="{323358CB-2CA9-FD05-9317-8B29E1851203}"/>
          </ac:spMkLst>
        </pc:spChg>
        <pc:spChg chg="mod">
          <ac:chgData name="Yuliya Degtyareva" userId="bc8f50df-a046-4e7f-82d8-36dc787c6109" providerId="ADAL" clId="{9D5F72D8-381D-43FE-B1EC-0EB1C55AEFD6}" dt="2024-12-08T11:59:42.886" v="8"/>
          <ac:spMkLst>
            <pc:docMk/>
            <pc:sldMk cId="3328437152" sldId="324"/>
            <ac:spMk id="18" creationId="{375CC756-51E9-7F10-9399-A7D60B766ED1}"/>
          </ac:spMkLst>
        </pc:spChg>
        <pc:grpChg chg="add mod">
          <ac:chgData name="Yuliya Degtyareva" userId="bc8f50df-a046-4e7f-82d8-36dc787c6109" providerId="ADAL" clId="{9D5F72D8-381D-43FE-B1EC-0EB1C55AEFD6}" dt="2024-12-08T11:59:42.886" v="8"/>
          <ac:grpSpMkLst>
            <pc:docMk/>
            <pc:sldMk cId="3328437152" sldId="324"/>
            <ac:grpSpMk id="5" creationId="{A22F1776-8478-34BA-7918-20805370B687}"/>
          </ac:grpSpMkLst>
        </pc:grpChg>
        <pc:picChg chg="add del mod">
          <ac:chgData name="Yuliya Degtyareva" userId="bc8f50df-a046-4e7f-82d8-36dc787c6109" providerId="ADAL" clId="{9D5F72D8-381D-43FE-B1EC-0EB1C55AEFD6}" dt="2024-12-08T11:59:42.552" v="7" actId="478"/>
          <ac:picMkLst>
            <pc:docMk/>
            <pc:sldMk cId="3328437152" sldId="324"/>
            <ac:picMk id="2" creationId="{05BCC33F-5A3D-A0EB-7A75-426F03A02AE2}"/>
          </ac:picMkLst>
        </pc:picChg>
        <pc:picChg chg="mod">
          <ac:chgData name="Yuliya Degtyareva" userId="bc8f50df-a046-4e7f-82d8-36dc787c6109" providerId="ADAL" clId="{9D5F72D8-381D-43FE-B1EC-0EB1C55AEFD6}" dt="2024-12-08T11:59:42.886" v="8"/>
          <ac:picMkLst>
            <pc:docMk/>
            <pc:sldMk cId="3328437152" sldId="324"/>
            <ac:picMk id="6" creationId="{D8D3633C-72AC-6A60-65FA-57770F0BE007}"/>
          </ac:picMkLst>
        </pc:picChg>
        <pc:picChg chg="del">
          <ac:chgData name="Yuliya Degtyareva" userId="bc8f50df-a046-4e7f-82d8-36dc787c6109" providerId="ADAL" clId="{9D5F72D8-381D-43FE-B1EC-0EB1C55AEFD6}" dt="2024-12-08T11:59:27.512" v="3" actId="478"/>
          <ac:picMkLst>
            <pc:docMk/>
            <pc:sldMk cId="3328437152" sldId="324"/>
            <ac:picMk id="7" creationId="{4D53FF66-4AA9-0AF9-37B9-586C13060743}"/>
          </ac:picMkLst>
        </pc:picChg>
      </pc:sldChg>
      <pc:sldChg chg="addSp delSp modSp mod">
        <pc:chgData name="Yuliya Degtyareva" userId="bc8f50df-a046-4e7f-82d8-36dc787c6109" providerId="ADAL" clId="{9D5F72D8-381D-43FE-B1EC-0EB1C55AEFD6}" dt="2024-12-08T11:59:46.246" v="10"/>
        <pc:sldMkLst>
          <pc:docMk/>
          <pc:sldMk cId="3974261004" sldId="325"/>
        </pc:sldMkLst>
        <pc:spChg chg="mod">
          <ac:chgData name="Yuliya Degtyareva" userId="bc8f50df-a046-4e7f-82d8-36dc787c6109" providerId="ADAL" clId="{9D5F72D8-381D-43FE-B1EC-0EB1C55AEFD6}" dt="2024-12-08T11:59:46.246" v="10"/>
          <ac:spMkLst>
            <pc:docMk/>
            <pc:sldMk cId="3974261004" sldId="325"/>
            <ac:spMk id="5" creationId="{961C6AB8-6AD5-1CDD-B43C-C8BEEE8AF007}"/>
          </ac:spMkLst>
        </pc:spChg>
        <pc:spChg chg="mod">
          <ac:chgData name="Yuliya Degtyareva" userId="bc8f50df-a046-4e7f-82d8-36dc787c6109" providerId="ADAL" clId="{9D5F72D8-381D-43FE-B1EC-0EB1C55AEFD6}" dt="2024-12-08T11:59:46.246" v="10"/>
          <ac:spMkLst>
            <pc:docMk/>
            <pc:sldMk cId="3974261004" sldId="325"/>
            <ac:spMk id="12" creationId="{D4FB43AD-9C15-9E50-8D81-DA5F95486ED3}"/>
          </ac:spMkLst>
        </pc:spChg>
        <pc:grpChg chg="add mod">
          <ac:chgData name="Yuliya Degtyareva" userId="bc8f50df-a046-4e7f-82d8-36dc787c6109" providerId="ADAL" clId="{9D5F72D8-381D-43FE-B1EC-0EB1C55AEFD6}" dt="2024-12-08T11:59:46.246" v="10"/>
          <ac:grpSpMkLst>
            <pc:docMk/>
            <pc:sldMk cId="3974261004" sldId="325"/>
            <ac:grpSpMk id="2" creationId="{5689FE9D-6EDF-E97D-DA69-4E136EEADEDA}"/>
          </ac:grpSpMkLst>
        </pc:grpChg>
        <pc:picChg chg="mod">
          <ac:chgData name="Yuliya Degtyareva" userId="bc8f50df-a046-4e7f-82d8-36dc787c6109" providerId="ADAL" clId="{9D5F72D8-381D-43FE-B1EC-0EB1C55AEFD6}" dt="2024-12-08T11:59:46.246" v="10"/>
          <ac:picMkLst>
            <pc:docMk/>
            <pc:sldMk cId="3974261004" sldId="325"/>
            <ac:picMk id="4" creationId="{DBC89ED5-CA86-0526-13DA-352D0AFB8B5D}"/>
          </ac:picMkLst>
        </pc:picChg>
        <pc:picChg chg="del">
          <ac:chgData name="Yuliya Degtyareva" userId="bc8f50df-a046-4e7f-82d8-36dc787c6109" providerId="ADAL" clId="{9D5F72D8-381D-43FE-B1EC-0EB1C55AEFD6}" dt="2024-12-08T11:59:45.954" v="9" actId="478"/>
          <ac:picMkLst>
            <pc:docMk/>
            <pc:sldMk cId="3974261004" sldId="325"/>
            <ac:picMk id="7" creationId="{551038F2-11F8-1C4C-F1CF-322DA74C89FB}"/>
          </ac:picMkLst>
        </pc:picChg>
      </pc:sldChg>
      <pc:sldChg chg="addSp delSp modSp mod">
        <pc:chgData name="Yuliya Degtyareva" userId="bc8f50df-a046-4e7f-82d8-36dc787c6109" providerId="ADAL" clId="{9D5F72D8-381D-43FE-B1EC-0EB1C55AEFD6}" dt="2024-12-08T11:59:48.886" v="12"/>
        <pc:sldMkLst>
          <pc:docMk/>
          <pc:sldMk cId="3749518550" sldId="326"/>
        </pc:sldMkLst>
        <pc:spChg chg="mod">
          <ac:chgData name="Yuliya Degtyareva" userId="bc8f50df-a046-4e7f-82d8-36dc787c6109" providerId="ADAL" clId="{9D5F72D8-381D-43FE-B1EC-0EB1C55AEFD6}" dt="2024-12-08T11:59:48.886" v="12"/>
          <ac:spMkLst>
            <pc:docMk/>
            <pc:sldMk cId="3749518550" sldId="326"/>
            <ac:spMk id="20" creationId="{1E60C569-E25B-DE46-172B-439A60C547D1}"/>
          </ac:spMkLst>
        </pc:spChg>
        <pc:spChg chg="mod">
          <ac:chgData name="Yuliya Degtyareva" userId="bc8f50df-a046-4e7f-82d8-36dc787c6109" providerId="ADAL" clId="{9D5F72D8-381D-43FE-B1EC-0EB1C55AEFD6}" dt="2024-12-08T11:59:48.886" v="12"/>
          <ac:spMkLst>
            <pc:docMk/>
            <pc:sldMk cId="3749518550" sldId="326"/>
            <ac:spMk id="21" creationId="{AA0C0847-18A4-5263-442C-EB37233440A7}"/>
          </ac:spMkLst>
        </pc:spChg>
        <pc:grpChg chg="add mod">
          <ac:chgData name="Yuliya Degtyareva" userId="bc8f50df-a046-4e7f-82d8-36dc787c6109" providerId="ADAL" clId="{9D5F72D8-381D-43FE-B1EC-0EB1C55AEFD6}" dt="2024-12-08T11:59:48.886" v="12"/>
          <ac:grpSpMkLst>
            <pc:docMk/>
            <pc:sldMk cId="3749518550" sldId="326"/>
            <ac:grpSpMk id="18" creationId="{4C8AE3FE-3B1A-8A41-D5A9-4E726C36171A}"/>
          </ac:grpSpMkLst>
        </pc:grpChg>
        <pc:picChg chg="del">
          <ac:chgData name="Yuliya Degtyareva" userId="bc8f50df-a046-4e7f-82d8-36dc787c6109" providerId="ADAL" clId="{9D5F72D8-381D-43FE-B1EC-0EB1C55AEFD6}" dt="2024-12-08T11:59:48.570" v="11" actId="478"/>
          <ac:picMkLst>
            <pc:docMk/>
            <pc:sldMk cId="3749518550" sldId="326"/>
            <ac:picMk id="5" creationId="{DE64E5B2-0C8E-50FA-D4FE-B8C87D4210C9}"/>
          </ac:picMkLst>
        </pc:picChg>
        <pc:picChg chg="mod">
          <ac:chgData name="Yuliya Degtyareva" userId="bc8f50df-a046-4e7f-82d8-36dc787c6109" providerId="ADAL" clId="{9D5F72D8-381D-43FE-B1EC-0EB1C55AEFD6}" dt="2024-12-08T11:59:48.886" v="12"/>
          <ac:picMkLst>
            <pc:docMk/>
            <pc:sldMk cId="3749518550" sldId="326"/>
            <ac:picMk id="19" creationId="{7BA48341-6755-F734-70CA-25DAB4EB739A}"/>
          </ac:picMkLst>
        </pc:picChg>
      </pc:sldChg>
      <pc:sldChg chg="addSp delSp modSp mod">
        <pc:chgData name="Yuliya Degtyareva" userId="bc8f50df-a046-4e7f-82d8-36dc787c6109" providerId="ADAL" clId="{9D5F72D8-381D-43FE-B1EC-0EB1C55AEFD6}" dt="2024-12-08T11:59:51.335" v="14"/>
        <pc:sldMkLst>
          <pc:docMk/>
          <pc:sldMk cId="4247427389" sldId="327"/>
        </pc:sldMkLst>
        <pc:spChg chg="mod">
          <ac:chgData name="Yuliya Degtyareva" userId="bc8f50df-a046-4e7f-82d8-36dc787c6109" providerId="ADAL" clId="{9D5F72D8-381D-43FE-B1EC-0EB1C55AEFD6}" dt="2024-12-08T11:59:51.335" v="14"/>
          <ac:spMkLst>
            <pc:docMk/>
            <pc:sldMk cId="4247427389" sldId="327"/>
            <ac:spMk id="5" creationId="{8BCDF261-85E5-906E-E160-73B3254D0044}"/>
          </ac:spMkLst>
        </pc:spChg>
        <pc:spChg chg="mod">
          <ac:chgData name="Yuliya Degtyareva" userId="bc8f50df-a046-4e7f-82d8-36dc787c6109" providerId="ADAL" clId="{9D5F72D8-381D-43FE-B1EC-0EB1C55AEFD6}" dt="2024-12-08T11:59:51.335" v="14"/>
          <ac:spMkLst>
            <pc:docMk/>
            <pc:sldMk cId="4247427389" sldId="327"/>
            <ac:spMk id="16" creationId="{76088F96-6DE2-F6FF-B54B-A15AB519ACF0}"/>
          </ac:spMkLst>
        </pc:spChg>
        <pc:grpChg chg="add mod">
          <ac:chgData name="Yuliya Degtyareva" userId="bc8f50df-a046-4e7f-82d8-36dc787c6109" providerId="ADAL" clId="{9D5F72D8-381D-43FE-B1EC-0EB1C55AEFD6}" dt="2024-12-08T11:59:51.335" v="14"/>
          <ac:grpSpMkLst>
            <pc:docMk/>
            <pc:sldMk cId="4247427389" sldId="327"/>
            <ac:grpSpMk id="2" creationId="{7E5243EC-F06B-DA0D-35E2-F238DF6D09A0}"/>
          </ac:grpSpMkLst>
        </pc:grpChg>
        <pc:picChg chg="mod">
          <ac:chgData name="Yuliya Degtyareva" userId="bc8f50df-a046-4e7f-82d8-36dc787c6109" providerId="ADAL" clId="{9D5F72D8-381D-43FE-B1EC-0EB1C55AEFD6}" dt="2024-12-08T11:59:51.335" v="14"/>
          <ac:picMkLst>
            <pc:docMk/>
            <pc:sldMk cId="4247427389" sldId="327"/>
            <ac:picMk id="4" creationId="{69BCCC47-CD65-5475-2ADA-830D59709F35}"/>
          </ac:picMkLst>
        </pc:picChg>
        <pc:picChg chg="del">
          <ac:chgData name="Yuliya Degtyareva" userId="bc8f50df-a046-4e7f-82d8-36dc787c6109" providerId="ADAL" clId="{9D5F72D8-381D-43FE-B1EC-0EB1C55AEFD6}" dt="2024-12-08T11:59:51.050" v="13" actId="478"/>
          <ac:picMkLst>
            <pc:docMk/>
            <pc:sldMk cId="4247427389" sldId="327"/>
            <ac:picMk id="6" creationId="{6CEBF287-D209-D477-D0F9-241E4A63850A}"/>
          </ac:picMkLst>
        </pc:picChg>
      </pc:sldChg>
      <pc:sldChg chg="addSp delSp modSp mod">
        <pc:chgData name="Yuliya Degtyareva" userId="bc8f50df-a046-4e7f-82d8-36dc787c6109" providerId="ADAL" clId="{9D5F72D8-381D-43FE-B1EC-0EB1C55AEFD6}" dt="2024-12-08T11:59:54.198" v="16"/>
        <pc:sldMkLst>
          <pc:docMk/>
          <pc:sldMk cId="4280284020" sldId="328"/>
        </pc:sldMkLst>
        <pc:spChg chg="mod">
          <ac:chgData name="Yuliya Degtyareva" userId="bc8f50df-a046-4e7f-82d8-36dc787c6109" providerId="ADAL" clId="{9D5F72D8-381D-43FE-B1EC-0EB1C55AEFD6}" dt="2024-12-08T11:59:54.198" v="16"/>
          <ac:spMkLst>
            <pc:docMk/>
            <pc:sldMk cId="4280284020" sldId="328"/>
            <ac:spMk id="10" creationId="{C71F7598-1AA0-6339-28F8-81CD0DCB94CC}"/>
          </ac:spMkLst>
        </pc:spChg>
        <pc:spChg chg="mod">
          <ac:chgData name="Yuliya Degtyareva" userId="bc8f50df-a046-4e7f-82d8-36dc787c6109" providerId="ADAL" clId="{9D5F72D8-381D-43FE-B1EC-0EB1C55AEFD6}" dt="2024-12-08T11:59:54.198" v="16"/>
          <ac:spMkLst>
            <pc:docMk/>
            <pc:sldMk cId="4280284020" sldId="328"/>
            <ac:spMk id="18" creationId="{1A8BD2F2-437B-DDCA-1F23-46AC286B38AB}"/>
          </ac:spMkLst>
        </pc:spChg>
        <pc:grpChg chg="add mod">
          <ac:chgData name="Yuliya Degtyareva" userId="bc8f50df-a046-4e7f-82d8-36dc787c6109" providerId="ADAL" clId="{9D5F72D8-381D-43FE-B1EC-0EB1C55AEFD6}" dt="2024-12-08T11:59:54.198" v="16"/>
          <ac:grpSpMkLst>
            <pc:docMk/>
            <pc:sldMk cId="4280284020" sldId="328"/>
            <ac:grpSpMk id="2" creationId="{FAA02273-E9DA-52DC-5973-2D3C87ED222A}"/>
          </ac:grpSpMkLst>
        </pc:grpChg>
        <pc:picChg chg="del">
          <ac:chgData name="Yuliya Degtyareva" userId="bc8f50df-a046-4e7f-82d8-36dc787c6109" providerId="ADAL" clId="{9D5F72D8-381D-43FE-B1EC-0EB1C55AEFD6}" dt="2024-12-08T11:59:53.899" v="15" actId="478"/>
          <ac:picMkLst>
            <pc:docMk/>
            <pc:sldMk cId="4280284020" sldId="328"/>
            <ac:picMk id="4" creationId="{85AF45BF-6FEE-4E2E-1D2E-8B127C56245E}"/>
          </ac:picMkLst>
        </pc:picChg>
        <pc:picChg chg="mod">
          <ac:chgData name="Yuliya Degtyareva" userId="bc8f50df-a046-4e7f-82d8-36dc787c6109" providerId="ADAL" clId="{9D5F72D8-381D-43FE-B1EC-0EB1C55AEFD6}" dt="2024-12-08T11:59:54.198" v="16"/>
          <ac:picMkLst>
            <pc:docMk/>
            <pc:sldMk cId="4280284020" sldId="328"/>
            <ac:picMk id="9" creationId="{033D6909-D447-7766-9A41-EB95F9802006}"/>
          </ac:picMkLst>
        </pc:picChg>
      </pc:sldChg>
      <pc:sldChg chg="addSp delSp modSp mod">
        <pc:chgData name="Yuliya Degtyareva" userId="bc8f50df-a046-4e7f-82d8-36dc787c6109" providerId="ADAL" clId="{9D5F72D8-381D-43FE-B1EC-0EB1C55AEFD6}" dt="2024-12-08T11:59:57.125" v="18"/>
        <pc:sldMkLst>
          <pc:docMk/>
          <pc:sldMk cId="327067980" sldId="329"/>
        </pc:sldMkLst>
        <pc:spChg chg="mod">
          <ac:chgData name="Yuliya Degtyareva" userId="bc8f50df-a046-4e7f-82d8-36dc787c6109" providerId="ADAL" clId="{9D5F72D8-381D-43FE-B1EC-0EB1C55AEFD6}" dt="2024-12-08T11:59:57.125" v="18"/>
          <ac:spMkLst>
            <pc:docMk/>
            <pc:sldMk cId="327067980" sldId="329"/>
            <ac:spMk id="10" creationId="{1AA1AF4E-82CF-A19B-B688-559E46B0B90B}"/>
          </ac:spMkLst>
        </pc:spChg>
        <pc:spChg chg="mod">
          <ac:chgData name="Yuliya Degtyareva" userId="bc8f50df-a046-4e7f-82d8-36dc787c6109" providerId="ADAL" clId="{9D5F72D8-381D-43FE-B1EC-0EB1C55AEFD6}" dt="2024-12-08T11:59:57.125" v="18"/>
          <ac:spMkLst>
            <pc:docMk/>
            <pc:sldMk cId="327067980" sldId="329"/>
            <ac:spMk id="18" creationId="{84D1AC1F-7BA6-12F7-93B6-C579BC1CB6A0}"/>
          </ac:spMkLst>
        </pc:spChg>
        <pc:grpChg chg="add mod">
          <ac:chgData name="Yuliya Degtyareva" userId="bc8f50df-a046-4e7f-82d8-36dc787c6109" providerId="ADAL" clId="{9D5F72D8-381D-43FE-B1EC-0EB1C55AEFD6}" dt="2024-12-08T11:59:57.125" v="18"/>
          <ac:grpSpMkLst>
            <pc:docMk/>
            <pc:sldMk cId="327067980" sldId="329"/>
            <ac:grpSpMk id="4" creationId="{85699F54-C619-8F48-D192-51D5F7E2CB3B}"/>
          </ac:grpSpMkLst>
        </pc:grpChg>
        <pc:picChg chg="del">
          <ac:chgData name="Yuliya Degtyareva" userId="bc8f50df-a046-4e7f-82d8-36dc787c6109" providerId="ADAL" clId="{9D5F72D8-381D-43FE-B1EC-0EB1C55AEFD6}" dt="2024-12-08T11:59:56.828" v="17" actId="478"/>
          <ac:picMkLst>
            <pc:docMk/>
            <pc:sldMk cId="327067980" sldId="329"/>
            <ac:picMk id="5" creationId="{77C2B106-C2E1-CB72-676A-D2077C470D4B}"/>
          </ac:picMkLst>
        </pc:picChg>
        <pc:picChg chg="mod">
          <ac:chgData name="Yuliya Degtyareva" userId="bc8f50df-a046-4e7f-82d8-36dc787c6109" providerId="ADAL" clId="{9D5F72D8-381D-43FE-B1EC-0EB1C55AEFD6}" dt="2024-12-08T11:59:57.125" v="18"/>
          <ac:picMkLst>
            <pc:docMk/>
            <pc:sldMk cId="327067980" sldId="329"/>
            <ac:picMk id="9" creationId="{8A791109-10E6-4DEC-1B03-7CF18C1C0734}"/>
          </ac:picMkLst>
        </pc:picChg>
      </pc:sldChg>
      <pc:sldChg chg="addSp delSp modSp mod">
        <pc:chgData name="Yuliya Degtyareva" userId="bc8f50df-a046-4e7f-82d8-36dc787c6109" providerId="ADAL" clId="{9D5F72D8-381D-43FE-B1EC-0EB1C55AEFD6}" dt="2024-12-08T11:59:59.458" v="20"/>
        <pc:sldMkLst>
          <pc:docMk/>
          <pc:sldMk cId="2733639943" sldId="330"/>
        </pc:sldMkLst>
        <pc:spChg chg="mod">
          <ac:chgData name="Yuliya Degtyareva" userId="bc8f50df-a046-4e7f-82d8-36dc787c6109" providerId="ADAL" clId="{9D5F72D8-381D-43FE-B1EC-0EB1C55AEFD6}" dt="2024-12-08T11:59:59.458" v="20"/>
          <ac:spMkLst>
            <pc:docMk/>
            <pc:sldMk cId="2733639943" sldId="330"/>
            <ac:spMk id="6" creationId="{9F01C0E1-C0C0-59C1-C7DF-3663C9FA8BD8}"/>
          </ac:spMkLst>
        </pc:spChg>
        <pc:spChg chg="mod">
          <ac:chgData name="Yuliya Degtyareva" userId="bc8f50df-a046-4e7f-82d8-36dc787c6109" providerId="ADAL" clId="{9D5F72D8-381D-43FE-B1EC-0EB1C55AEFD6}" dt="2024-12-08T11:59:59.458" v="20"/>
          <ac:spMkLst>
            <pc:docMk/>
            <pc:sldMk cId="2733639943" sldId="330"/>
            <ac:spMk id="14" creationId="{A3968DBC-86CE-A3F9-5FE6-F7FE71447CA7}"/>
          </ac:spMkLst>
        </pc:spChg>
        <pc:grpChg chg="add mod">
          <ac:chgData name="Yuliya Degtyareva" userId="bc8f50df-a046-4e7f-82d8-36dc787c6109" providerId="ADAL" clId="{9D5F72D8-381D-43FE-B1EC-0EB1C55AEFD6}" dt="2024-12-08T11:59:59.458" v="20"/>
          <ac:grpSpMkLst>
            <pc:docMk/>
            <pc:sldMk cId="2733639943" sldId="330"/>
            <ac:grpSpMk id="3" creationId="{ED84EB86-6213-693B-A65D-634CC393268F}"/>
          </ac:grpSpMkLst>
        </pc:grpChg>
        <pc:picChg chg="mod">
          <ac:chgData name="Yuliya Degtyareva" userId="bc8f50df-a046-4e7f-82d8-36dc787c6109" providerId="ADAL" clId="{9D5F72D8-381D-43FE-B1EC-0EB1C55AEFD6}" dt="2024-12-08T11:59:59.458" v="20"/>
          <ac:picMkLst>
            <pc:docMk/>
            <pc:sldMk cId="2733639943" sldId="330"/>
            <ac:picMk id="5" creationId="{7DE11776-CD33-12CB-404C-44BC71181D1D}"/>
          </ac:picMkLst>
        </pc:picChg>
        <pc:picChg chg="del">
          <ac:chgData name="Yuliya Degtyareva" userId="bc8f50df-a046-4e7f-82d8-36dc787c6109" providerId="ADAL" clId="{9D5F72D8-381D-43FE-B1EC-0EB1C55AEFD6}" dt="2024-12-08T11:59:59.188" v="19" actId="478"/>
          <ac:picMkLst>
            <pc:docMk/>
            <pc:sldMk cId="2733639943" sldId="330"/>
            <ac:picMk id="42" creationId="{0A02E5E8-8C6E-E591-5BB1-845E6D276419}"/>
          </ac:picMkLst>
        </pc:picChg>
      </pc:sldChg>
      <pc:sldChg chg="addSp delSp modSp mod">
        <pc:chgData name="Yuliya Degtyareva" userId="bc8f50df-a046-4e7f-82d8-36dc787c6109" providerId="ADAL" clId="{9D5F72D8-381D-43FE-B1EC-0EB1C55AEFD6}" dt="2024-12-08T12:00:02.304" v="22"/>
        <pc:sldMkLst>
          <pc:docMk/>
          <pc:sldMk cId="938383000" sldId="331"/>
        </pc:sldMkLst>
        <pc:spChg chg="mod">
          <ac:chgData name="Yuliya Degtyareva" userId="bc8f50df-a046-4e7f-82d8-36dc787c6109" providerId="ADAL" clId="{9D5F72D8-381D-43FE-B1EC-0EB1C55AEFD6}" dt="2024-12-08T12:00:02.304" v="22"/>
          <ac:spMkLst>
            <pc:docMk/>
            <pc:sldMk cId="938383000" sldId="331"/>
            <ac:spMk id="6" creationId="{0244ABD4-9401-CBFC-6D7D-D5FB10BCF02D}"/>
          </ac:spMkLst>
        </pc:spChg>
        <pc:spChg chg="mod">
          <ac:chgData name="Yuliya Degtyareva" userId="bc8f50df-a046-4e7f-82d8-36dc787c6109" providerId="ADAL" clId="{9D5F72D8-381D-43FE-B1EC-0EB1C55AEFD6}" dt="2024-12-08T12:00:02.304" v="22"/>
          <ac:spMkLst>
            <pc:docMk/>
            <pc:sldMk cId="938383000" sldId="331"/>
            <ac:spMk id="16" creationId="{D501A5D8-8849-63E9-9A9B-79FCE21E093D}"/>
          </ac:spMkLst>
        </pc:spChg>
        <pc:grpChg chg="add mod">
          <ac:chgData name="Yuliya Degtyareva" userId="bc8f50df-a046-4e7f-82d8-36dc787c6109" providerId="ADAL" clId="{9D5F72D8-381D-43FE-B1EC-0EB1C55AEFD6}" dt="2024-12-08T12:00:02.304" v="22"/>
          <ac:grpSpMkLst>
            <pc:docMk/>
            <pc:sldMk cId="938383000" sldId="331"/>
            <ac:grpSpMk id="2" creationId="{66F9CEC8-FD83-5A3C-1CD8-E6B90B26388F}"/>
          </ac:grpSpMkLst>
        </pc:grpChg>
        <pc:picChg chg="mod">
          <ac:chgData name="Yuliya Degtyareva" userId="bc8f50df-a046-4e7f-82d8-36dc787c6109" providerId="ADAL" clId="{9D5F72D8-381D-43FE-B1EC-0EB1C55AEFD6}" dt="2024-12-08T12:00:02.304" v="22"/>
          <ac:picMkLst>
            <pc:docMk/>
            <pc:sldMk cId="938383000" sldId="331"/>
            <ac:picMk id="4" creationId="{C7042606-9E33-1AF3-3C30-9062CFA935EC}"/>
          </ac:picMkLst>
        </pc:picChg>
        <pc:picChg chg="del">
          <ac:chgData name="Yuliya Degtyareva" userId="bc8f50df-a046-4e7f-82d8-36dc787c6109" providerId="ADAL" clId="{9D5F72D8-381D-43FE-B1EC-0EB1C55AEFD6}" dt="2024-12-08T12:00:01.955" v="21" actId="478"/>
          <ac:picMkLst>
            <pc:docMk/>
            <pc:sldMk cId="938383000" sldId="331"/>
            <ac:picMk id="51" creationId="{516CD6CD-FD99-07DC-5CF0-D8B7DB89ACF8}"/>
          </ac:picMkLst>
        </pc:picChg>
      </pc:sldChg>
      <pc:sldChg chg="addSp delSp modSp mod">
        <pc:chgData name="Yuliya Degtyareva" userId="bc8f50df-a046-4e7f-82d8-36dc787c6109" providerId="ADAL" clId="{9D5F72D8-381D-43FE-B1EC-0EB1C55AEFD6}" dt="2024-12-08T12:00:04.767" v="24"/>
        <pc:sldMkLst>
          <pc:docMk/>
          <pc:sldMk cId="3403764529" sldId="332"/>
        </pc:sldMkLst>
        <pc:spChg chg="mod">
          <ac:chgData name="Yuliya Degtyareva" userId="bc8f50df-a046-4e7f-82d8-36dc787c6109" providerId="ADAL" clId="{9D5F72D8-381D-43FE-B1EC-0EB1C55AEFD6}" dt="2024-12-08T12:00:04.767" v="24"/>
          <ac:spMkLst>
            <pc:docMk/>
            <pc:sldMk cId="3403764529" sldId="332"/>
            <ac:spMk id="9" creationId="{A9F05BC3-783C-8CF5-D834-420E023B7604}"/>
          </ac:spMkLst>
        </pc:spChg>
        <pc:spChg chg="mod">
          <ac:chgData name="Yuliya Degtyareva" userId="bc8f50df-a046-4e7f-82d8-36dc787c6109" providerId="ADAL" clId="{9D5F72D8-381D-43FE-B1EC-0EB1C55AEFD6}" dt="2024-12-08T12:00:04.767" v="24"/>
          <ac:spMkLst>
            <pc:docMk/>
            <pc:sldMk cId="3403764529" sldId="332"/>
            <ac:spMk id="16" creationId="{620D745E-150A-B056-75BA-98672BF481F1}"/>
          </ac:spMkLst>
        </pc:spChg>
        <pc:grpChg chg="add mod">
          <ac:chgData name="Yuliya Degtyareva" userId="bc8f50df-a046-4e7f-82d8-36dc787c6109" providerId="ADAL" clId="{9D5F72D8-381D-43FE-B1EC-0EB1C55AEFD6}" dt="2024-12-08T12:00:04.767" v="24"/>
          <ac:grpSpMkLst>
            <pc:docMk/>
            <pc:sldMk cId="3403764529" sldId="332"/>
            <ac:grpSpMk id="2" creationId="{316353A0-DA91-DAA8-213C-2611F8293DFB}"/>
          </ac:grpSpMkLst>
        </pc:grpChg>
        <pc:picChg chg="mod">
          <ac:chgData name="Yuliya Degtyareva" userId="bc8f50df-a046-4e7f-82d8-36dc787c6109" providerId="ADAL" clId="{9D5F72D8-381D-43FE-B1EC-0EB1C55AEFD6}" dt="2024-12-08T12:00:04.767" v="24"/>
          <ac:picMkLst>
            <pc:docMk/>
            <pc:sldMk cId="3403764529" sldId="332"/>
            <ac:picMk id="5" creationId="{3F07A382-1ECD-6AB1-04BA-905752041744}"/>
          </ac:picMkLst>
        </pc:picChg>
        <pc:picChg chg="del">
          <ac:chgData name="Yuliya Degtyareva" userId="bc8f50df-a046-4e7f-82d8-36dc787c6109" providerId="ADAL" clId="{9D5F72D8-381D-43FE-B1EC-0EB1C55AEFD6}" dt="2024-12-08T12:00:04.485" v="23" actId="478"/>
          <ac:picMkLst>
            <pc:docMk/>
            <pc:sldMk cId="3403764529" sldId="332"/>
            <ac:picMk id="43" creationId="{0DBC89D1-728D-96DD-9501-68340B1EBD30}"/>
          </ac:picMkLst>
        </pc:picChg>
      </pc:sldChg>
      <pc:sldChg chg="addSp delSp modSp mod">
        <pc:chgData name="Yuliya Degtyareva" userId="bc8f50df-a046-4e7f-82d8-36dc787c6109" providerId="ADAL" clId="{9D5F72D8-381D-43FE-B1EC-0EB1C55AEFD6}" dt="2024-12-08T12:00:07.093" v="26"/>
        <pc:sldMkLst>
          <pc:docMk/>
          <pc:sldMk cId="3311608831" sldId="333"/>
        </pc:sldMkLst>
        <pc:spChg chg="mod">
          <ac:chgData name="Yuliya Degtyareva" userId="bc8f50df-a046-4e7f-82d8-36dc787c6109" providerId="ADAL" clId="{9D5F72D8-381D-43FE-B1EC-0EB1C55AEFD6}" dt="2024-12-08T12:00:07.093" v="26"/>
          <ac:spMkLst>
            <pc:docMk/>
            <pc:sldMk cId="3311608831" sldId="333"/>
            <ac:spMk id="8" creationId="{2DFFD7FE-4DEA-65B3-444F-65D380B8A149}"/>
          </ac:spMkLst>
        </pc:spChg>
        <pc:spChg chg="mod">
          <ac:chgData name="Yuliya Degtyareva" userId="bc8f50df-a046-4e7f-82d8-36dc787c6109" providerId="ADAL" clId="{9D5F72D8-381D-43FE-B1EC-0EB1C55AEFD6}" dt="2024-12-08T12:00:07.093" v="26"/>
          <ac:spMkLst>
            <pc:docMk/>
            <pc:sldMk cId="3311608831" sldId="333"/>
            <ac:spMk id="15" creationId="{4E3567B1-A1F6-4D7A-85E7-2003CB74316E}"/>
          </ac:spMkLst>
        </pc:spChg>
        <pc:grpChg chg="add mod">
          <ac:chgData name="Yuliya Degtyareva" userId="bc8f50df-a046-4e7f-82d8-36dc787c6109" providerId="ADAL" clId="{9D5F72D8-381D-43FE-B1EC-0EB1C55AEFD6}" dt="2024-12-08T12:00:07.093" v="26"/>
          <ac:grpSpMkLst>
            <pc:docMk/>
            <pc:sldMk cId="3311608831" sldId="333"/>
            <ac:grpSpMk id="3" creationId="{E1FA0C40-AC49-1C2D-0FB6-E15A48626AF0}"/>
          </ac:grpSpMkLst>
        </pc:grpChg>
        <pc:picChg chg="mod">
          <ac:chgData name="Yuliya Degtyareva" userId="bc8f50df-a046-4e7f-82d8-36dc787c6109" providerId="ADAL" clId="{9D5F72D8-381D-43FE-B1EC-0EB1C55AEFD6}" dt="2024-12-08T12:00:07.093" v="26"/>
          <ac:picMkLst>
            <pc:docMk/>
            <pc:sldMk cId="3311608831" sldId="333"/>
            <ac:picMk id="6" creationId="{33E85D25-CB06-77EA-2FF5-6131FCDACB2E}"/>
          </ac:picMkLst>
        </pc:picChg>
        <pc:picChg chg="del">
          <ac:chgData name="Yuliya Degtyareva" userId="bc8f50df-a046-4e7f-82d8-36dc787c6109" providerId="ADAL" clId="{9D5F72D8-381D-43FE-B1EC-0EB1C55AEFD6}" dt="2024-12-08T12:00:06.850" v="25" actId="478"/>
          <ac:picMkLst>
            <pc:docMk/>
            <pc:sldMk cId="3311608831" sldId="333"/>
            <ac:picMk id="43" creationId="{381C7752-22D2-4877-A448-B6F9C150B2C4}"/>
          </ac:picMkLst>
        </pc:picChg>
      </pc:sldChg>
      <pc:sldChg chg="addSp delSp modSp mod">
        <pc:chgData name="Yuliya Degtyareva" userId="bc8f50df-a046-4e7f-82d8-36dc787c6109" providerId="ADAL" clId="{9D5F72D8-381D-43FE-B1EC-0EB1C55AEFD6}" dt="2024-12-08T12:00:09.632" v="28"/>
        <pc:sldMkLst>
          <pc:docMk/>
          <pc:sldMk cId="2878009529" sldId="334"/>
        </pc:sldMkLst>
        <pc:spChg chg="mod">
          <ac:chgData name="Yuliya Degtyareva" userId="bc8f50df-a046-4e7f-82d8-36dc787c6109" providerId="ADAL" clId="{9D5F72D8-381D-43FE-B1EC-0EB1C55AEFD6}" dt="2024-12-08T12:00:09.632" v="28"/>
          <ac:spMkLst>
            <pc:docMk/>
            <pc:sldMk cId="2878009529" sldId="334"/>
            <ac:spMk id="6" creationId="{FCD03E6E-CDC8-A8B0-4D83-C9E51496FACC}"/>
          </ac:spMkLst>
        </pc:spChg>
        <pc:spChg chg="mod">
          <ac:chgData name="Yuliya Degtyareva" userId="bc8f50df-a046-4e7f-82d8-36dc787c6109" providerId="ADAL" clId="{9D5F72D8-381D-43FE-B1EC-0EB1C55AEFD6}" dt="2024-12-08T12:00:09.632" v="28"/>
          <ac:spMkLst>
            <pc:docMk/>
            <pc:sldMk cId="2878009529" sldId="334"/>
            <ac:spMk id="15" creationId="{C906EE58-FD31-D8C8-E5FF-FDFF2086D5A0}"/>
          </ac:spMkLst>
        </pc:spChg>
        <pc:grpChg chg="add mod">
          <ac:chgData name="Yuliya Degtyareva" userId="bc8f50df-a046-4e7f-82d8-36dc787c6109" providerId="ADAL" clId="{9D5F72D8-381D-43FE-B1EC-0EB1C55AEFD6}" dt="2024-12-08T12:00:09.632" v="28"/>
          <ac:grpSpMkLst>
            <pc:docMk/>
            <pc:sldMk cId="2878009529" sldId="334"/>
            <ac:grpSpMk id="2" creationId="{40755C41-AC0B-501F-5563-0ED7DFD216B4}"/>
          </ac:grpSpMkLst>
        </pc:grpChg>
        <pc:picChg chg="mod">
          <ac:chgData name="Yuliya Degtyareva" userId="bc8f50df-a046-4e7f-82d8-36dc787c6109" providerId="ADAL" clId="{9D5F72D8-381D-43FE-B1EC-0EB1C55AEFD6}" dt="2024-12-08T12:00:09.632" v="28"/>
          <ac:picMkLst>
            <pc:docMk/>
            <pc:sldMk cId="2878009529" sldId="334"/>
            <ac:picMk id="4" creationId="{01E88EA6-CD15-2179-7919-AD73CDD06838}"/>
          </ac:picMkLst>
        </pc:picChg>
        <pc:picChg chg="del">
          <ac:chgData name="Yuliya Degtyareva" userId="bc8f50df-a046-4e7f-82d8-36dc787c6109" providerId="ADAL" clId="{9D5F72D8-381D-43FE-B1EC-0EB1C55AEFD6}" dt="2024-12-08T12:00:09.191" v="27" actId="478"/>
          <ac:picMkLst>
            <pc:docMk/>
            <pc:sldMk cId="2878009529" sldId="334"/>
            <ac:picMk id="44" creationId="{5043CEB4-40A0-4C97-CDD3-C7D1255BB451}"/>
          </ac:picMkLst>
        </pc:picChg>
      </pc:sldChg>
    </pc:docChg>
  </pc:docChgLst>
  <pc:docChgLst>
    <pc:chgData name="Elena Nigmatzyanova" userId="822d97bf-623d-4f1f-acc9-1eb136549056" providerId="ADAL" clId="{216AA9FF-F2AE-4BAD-9B62-4CFD36DC8A40}"/>
    <pc:docChg chg="undo custSel addSld delSld modSld">
      <pc:chgData name="Elena Nigmatzyanova" userId="822d97bf-623d-4f1f-acc9-1eb136549056" providerId="ADAL" clId="{216AA9FF-F2AE-4BAD-9B62-4CFD36DC8A40}" dt="2023-12-06T10:00:26.993" v="231" actId="1076"/>
      <pc:docMkLst>
        <pc:docMk/>
      </pc:docMkLst>
      <pc:sldChg chg="del">
        <pc:chgData name="Elena Nigmatzyanova" userId="822d97bf-623d-4f1f-acc9-1eb136549056" providerId="ADAL" clId="{216AA9FF-F2AE-4BAD-9B62-4CFD36DC8A40}" dt="2023-12-01T07:49:25.408" v="17" actId="47"/>
        <pc:sldMkLst>
          <pc:docMk/>
          <pc:sldMk cId="3900934957" sldId="257"/>
        </pc:sldMkLst>
      </pc:sldChg>
      <pc:sldChg chg="del">
        <pc:chgData name="Elena Nigmatzyanova" userId="822d97bf-623d-4f1f-acc9-1eb136549056" providerId="ADAL" clId="{216AA9FF-F2AE-4BAD-9B62-4CFD36DC8A40}" dt="2023-12-01T07:49:26.318" v="18" actId="47"/>
        <pc:sldMkLst>
          <pc:docMk/>
          <pc:sldMk cId="2582288618" sldId="258"/>
        </pc:sldMkLst>
      </pc:sldChg>
      <pc:sldChg chg="del">
        <pc:chgData name="Elena Nigmatzyanova" userId="822d97bf-623d-4f1f-acc9-1eb136549056" providerId="ADAL" clId="{216AA9FF-F2AE-4BAD-9B62-4CFD36DC8A40}" dt="2023-12-01T07:49:27.621" v="20" actId="47"/>
        <pc:sldMkLst>
          <pc:docMk/>
          <pc:sldMk cId="475579772" sldId="259"/>
        </pc:sldMkLst>
      </pc:sldChg>
      <pc:sldChg chg="del">
        <pc:chgData name="Elena Nigmatzyanova" userId="822d97bf-623d-4f1f-acc9-1eb136549056" providerId="ADAL" clId="{216AA9FF-F2AE-4BAD-9B62-4CFD36DC8A40}" dt="2023-12-01T07:49:30.758" v="26" actId="47"/>
        <pc:sldMkLst>
          <pc:docMk/>
          <pc:sldMk cId="4034188368" sldId="260"/>
        </pc:sldMkLst>
      </pc:sldChg>
      <pc:sldChg chg="del">
        <pc:chgData name="Elena Nigmatzyanova" userId="822d97bf-623d-4f1f-acc9-1eb136549056" providerId="ADAL" clId="{216AA9FF-F2AE-4BAD-9B62-4CFD36DC8A40}" dt="2023-12-01T07:49:30.887" v="27" actId="47"/>
        <pc:sldMkLst>
          <pc:docMk/>
          <pc:sldMk cId="263413317" sldId="261"/>
        </pc:sldMkLst>
      </pc:sldChg>
      <pc:sldChg chg="del">
        <pc:chgData name="Elena Nigmatzyanova" userId="822d97bf-623d-4f1f-acc9-1eb136549056" providerId="ADAL" clId="{216AA9FF-F2AE-4BAD-9B62-4CFD36DC8A40}" dt="2023-12-01T07:49:32.217" v="30" actId="47"/>
        <pc:sldMkLst>
          <pc:docMk/>
          <pc:sldMk cId="764394185" sldId="263"/>
        </pc:sldMkLst>
      </pc:sldChg>
      <pc:sldChg chg="del">
        <pc:chgData name="Elena Nigmatzyanova" userId="822d97bf-623d-4f1f-acc9-1eb136549056" providerId="ADAL" clId="{216AA9FF-F2AE-4BAD-9B62-4CFD36DC8A40}" dt="2023-12-01T07:49:32.546" v="31" actId="47"/>
        <pc:sldMkLst>
          <pc:docMk/>
          <pc:sldMk cId="562412679" sldId="264"/>
        </pc:sldMkLst>
      </pc:sldChg>
      <pc:sldChg chg="del">
        <pc:chgData name="Elena Nigmatzyanova" userId="822d97bf-623d-4f1f-acc9-1eb136549056" providerId="ADAL" clId="{216AA9FF-F2AE-4BAD-9B62-4CFD36DC8A40}" dt="2023-12-01T07:49:33.503" v="34" actId="47"/>
        <pc:sldMkLst>
          <pc:docMk/>
          <pc:sldMk cId="1842489881" sldId="265"/>
        </pc:sldMkLst>
      </pc:sldChg>
      <pc:sldChg chg="del">
        <pc:chgData name="Elena Nigmatzyanova" userId="822d97bf-623d-4f1f-acc9-1eb136549056" providerId="ADAL" clId="{216AA9FF-F2AE-4BAD-9B62-4CFD36DC8A40}" dt="2023-12-01T07:49:29.285" v="24" actId="47"/>
        <pc:sldMkLst>
          <pc:docMk/>
          <pc:sldMk cId="3222320960" sldId="266"/>
        </pc:sldMkLst>
      </pc:sldChg>
      <pc:sldChg chg="del">
        <pc:chgData name="Elena Nigmatzyanova" userId="822d97bf-623d-4f1f-acc9-1eb136549056" providerId="ADAL" clId="{216AA9FF-F2AE-4BAD-9B62-4CFD36DC8A40}" dt="2023-12-01T07:49:12.245" v="5" actId="47"/>
        <pc:sldMkLst>
          <pc:docMk/>
          <pc:sldMk cId="1506328093" sldId="267"/>
        </pc:sldMkLst>
      </pc:sldChg>
      <pc:sldChg chg="del">
        <pc:chgData name="Elena Nigmatzyanova" userId="822d97bf-623d-4f1f-acc9-1eb136549056" providerId="ADAL" clId="{216AA9FF-F2AE-4BAD-9B62-4CFD36DC8A40}" dt="2023-12-01T07:49:23.887" v="16" actId="47"/>
        <pc:sldMkLst>
          <pc:docMk/>
          <pc:sldMk cId="1061873313" sldId="268"/>
        </pc:sldMkLst>
      </pc:sldChg>
      <pc:sldChg chg="del">
        <pc:chgData name="Elena Nigmatzyanova" userId="822d97bf-623d-4f1f-acc9-1eb136549056" providerId="ADAL" clId="{216AA9FF-F2AE-4BAD-9B62-4CFD36DC8A40}" dt="2023-12-01T07:49:33.864" v="35" actId="47"/>
        <pc:sldMkLst>
          <pc:docMk/>
          <pc:sldMk cId="882891481" sldId="269"/>
        </pc:sldMkLst>
      </pc:sldChg>
      <pc:sldChg chg="del">
        <pc:chgData name="Elena Nigmatzyanova" userId="822d97bf-623d-4f1f-acc9-1eb136549056" providerId="ADAL" clId="{216AA9FF-F2AE-4BAD-9B62-4CFD36DC8A40}" dt="2023-12-01T07:49:34.115" v="36" actId="47"/>
        <pc:sldMkLst>
          <pc:docMk/>
          <pc:sldMk cId="2492692188" sldId="270"/>
        </pc:sldMkLst>
      </pc:sldChg>
      <pc:sldChg chg="del">
        <pc:chgData name="Elena Nigmatzyanova" userId="822d97bf-623d-4f1f-acc9-1eb136549056" providerId="ADAL" clId="{216AA9FF-F2AE-4BAD-9B62-4CFD36DC8A40}" dt="2023-12-01T07:49:30.226" v="25" actId="47"/>
        <pc:sldMkLst>
          <pc:docMk/>
          <pc:sldMk cId="3799096265" sldId="273"/>
        </pc:sldMkLst>
      </pc:sldChg>
      <pc:sldChg chg="add del">
        <pc:chgData name="Elena Nigmatzyanova" userId="822d97bf-623d-4f1f-acc9-1eb136549056" providerId="ADAL" clId="{216AA9FF-F2AE-4BAD-9B62-4CFD36DC8A40}" dt="2023-12-01T07:49:57.249" v="58" actId="47"/>
        <pc:sldMkLst>
          <pc:docMk/>
          <pc:sldMk cId="1093751651" sldId="274"/>
        </pc:sldMkLst>
      </pc:sldChg>
      <pc:sldChg chg="add del">
        <pc:chgData name="Elena Nigmatzyanova" userId="822d97bf-623d-4f1f-acc9-1eb136549056" providerId="ADAL" clId="{216AA9FF-F2AE-4BAD-9B62-4CFD36DC8A40}" dt="2023-12-01T07:49:58.111" v="59" actId="47"/>
        <pc:sldMkLst>
          <pc:docMk/>
          <pc:sldMk cId="3048151026" sldId="275"/>
        </pc:sldMkLst>
      </pc:sldChg>
      <pc:sldChg chg="add del">
        <pc:chgData name="Elena Nigmatzyanova" userId="822d97bf-623d-4f1f-acc9-1eb136549056" providerId="ADAL" clId="{216AA9FF-F2AE-4BAD-9B62-4CFD36DC8A40}" dt="2023-12-01T07:49:58.866" v="60" actId="47"/>
        <pc:sldMkLst>
          <pc:docMk/>
          <pc:sldMk cId="2983553163" sldId="276"/>
        </pc:sldMkLst>
      </pc:sldChg>
      <pc:sldChg chg="del">
        <pc:chgData name="Elena Nigmatzyanova" userId="822d97bf-623d-4f1f-acc9-1eb136549056" providerId="ADAL" clId="{216AA9FF-F2AE-4BAD-9B62-4CFD36DC8A40}" dt="2023-12-01T07:49:32.876" v="32" actId="47"/>
        <pc:sldMkLst>
          <pc:docMk/>
          <pc:sldMk cId="1994601165" sldId="278"/>
        </pc:sldMkLst>
      </pc:sldChg>
      <pc:sldChg chg="del">
        <pc:chgData name="Elena Nigmatzyanova" userId="822d97bf-623d-4f1f-acc9-1eb136549056" providerId="ADAL" clId="{216AA9FF-F2AE-4BAD-9B62-4CFD36DC8A40}" dt="2023-12-01T07:49:33.191" v="33" actId="47"/>
        <pc:sldMkLst>
          <pc:docMk/>
          <pc:sldMk cId="4281840052" sldId="279"/>
        </pc:sldMkLst>
      </pc:sldChg>
      <pc:sldChg chg="del">
        <pc:chgData name="Elena Nigmatzyanova" userId="822d97bf-623d-4f1f-acc9-1eb136549056" providerId="ADAL" clId="{216AA9FF-F2AE-4BAD-9B62-4CFD36DC8A40}" dt="2023-12-01T07:49:34.397" v="37" actId="47"/>
        <pc:sldMkLst>
          <pc:docMk/>
          <pc:sldMk cId="2543239822" sldId="280"/>
        </pc:sldMkLst>
      </pc:sldChg>
      <pc:sldChg chg="del">
        <pc:chgData name="Elena Nigmatzyanova" userId="822d97bf-623d-4f1f-acc9-1eb136549056" providerId="ADAL" clId="{216AA9FF-F2AE-4BAD-9B62-4CFD36DC8A40}" dt="2023-12-01T07:49:34.711" v="38" actId="47"/>
        <pc:sldMkLst>
          <pc:docMk/>
          <pc:sldMk cId="714257143" sldId="281"/>
        </pc:sldMkLst>
      </pc:sldChg>
      <pc:sldChg chg="del">
        <pc:chgData name="Elena Nigmatzyanova" userId="822d97bf-623d-4f1f-acc9-1eb136549056" providerId="ADAL" clId="{216AA9FF-F2AE-4BAD-9B62-4CFD36DC8A40}" dt="2023-12-01T07:49:35.072" v="39" actId="47"/>
        <pc:sldMkLst>
          <pc:docMk/>
          <pc:sldMk cId="3006668999" sldId="282"/>
        </pc:sldMkLst>
      </pc:sldChg>
      <pc:sldChg chg="del">
        <pc:chgData name="Elena Nigmatzyanova" userId="822d97bf-623d-4f1f-acc9-1eb136549056" providerId="ADAL" clId="{216AA9FF-F2AE-4BAD-9B62-4CFD36DC8A40}" dt="2023-12-01T07:49:23.401" v="15" actId="47"/>
        <pc:sldMkLst>
          <pc:docMk/>
          <pc:sldMk cId="840085156" sldId="286"/>
        </pc:sldMkLst>
      </pc:sldChg>
      <pc:sldChg chg="del">
        <pc:chgData name="Elena Nigmatzyanova" userId="822d97bf-623d-4f1f-acc9-1eb136549056" providerId="ADAL" clId="{216AA9FF-F2AE-4BAD-9B62-4CFD36DC8A40}" dt="2023-12-01T07:49:22.804" v="14" actId="47"/>
        <pc:sldMkLst>
          <pc:docMk/>
          <pc:sldMk cId="808482958" sldId="287"/>
        </pc:sldMkLst>
      </pc:sldChg>
      <pc:sldChg chg="modSp mod">
        <pc:chgData name="Elena Nigmatzyanova" userId="822d97bf-623d-4f1f-acc9-1eb136549056" providerId="ADAL" clId="{216AA9FF-F2AE-4BAD-9B62-4CFD36DC8A40}" dt="2023-12-06T09:29:41.525" v="225" actId="1076"/>
        <pc:sldMkLst>
          <pc:docMk/>
          <pc:sldMk cId="2949599058" sldId="288"/>
        </pc:sldMkLst>
        <pc:spChg chg="mod">
          <ac:chgData name="Elena Nigmatzyanova" userId="822d97bf-623d-4f1f-acc9-1eb136549056" providerId="ADAL" clId="{216AA9FF-F2AE-4BAD-9B62-4CFD36DC8A40}" dt="2023-12-06T09:29:41.525" v="225" actId="1076"/>
          <ac:spMkLst>
            <pc:docMk/>
            <pc:sldMk cId="2949599058" sldId="288"/>
            <ac:spMk id="5" creationId="{F26A82DC-2D28-7949-84CA-E2D03449AFC2}"/>
          </ac:spMkLst>
        </pc:spChg>
      </pc:sldChg>
      <pc:sldChg chg="add del setBg">
        <pc:chgData name="Elena Nigmatzyanova" userId="822d97bf-623d-4f1f-acc9-1eb136549056" providerId="ADAL" clId="{216AA9FF-F2AE-4BAD-9B62-4CFD36DC8A40}" dt="2023-12-01T08:31:18.241" v="86"/>
        <pc:sldMkLst>
          <pc:docMk/>
          <pc:sldMk cId="952008782" sldId="289"/>
        </pc:sldMkLst>
      </pc:sldChg>
      <pc:sldChg chg="del">
        <pc:chgData name="Elena Nigmatzyanova" userId="822d97bf-623d-4f1f-acc9-1eb136549056" providerId="ADAL" clId="{216AA9FF-F2AE-4BAD-9B62-4CFD36DC8A40}" dt="2023-12-01T07:49:36.877" v="43" actId="47"/>
        <pc:sldMkLst>
          <pc:docMk/>
          <pc:sldMk cId="2637766245" sldId="290"/>
        </pc:sldMkLst>
      </pc:sldChg>
      <pc:sldChg chg="del">
        <pc:chgData name="Elena Nigmatzyanova" userId="822d97bf-623d-4f1f-acc9-1eb136549056" providerId="ADAL" clId="{216AA9FF-F2AE-4BAD-9B62-4CFD36DC8A40}" dt="2023-12-01T07:49:31.558" v="28" actId="47"/>
        <pc:sldMkLst>
          <pc:docMk/>
          <pc:sldMk cId="3071576097" sldId="291"/>
        </pc:sldMkLst>
      </pc:sldChg>
      <pc:sldChg chg="del">
        <pc:chgData name="Elena Nigmatzyanova" userId="822d97bf-623d-4f1f-acc9-1eb136549056" providerId="ADAL" clId="{216AA9FF-F2AE-4BAD-9B62-4CFD36DC8A40}" dt="2023-12-01T07:49:31.919" v="29" actId="47"/>
        <pc:sldMkLst>
          <pc:docMk/>
          <pc:sldMk cId="1517618103" sldId="292"/>
        </pc:sldMkLst>
      </pc:sldChg>
      <pc:sldChg chg="del">
        <pc:chgData name="Elena Nigmatzyanova" userId="822d97bf-623d-4f1f-acc9-1eb136549056" providerId="ADAL" clId="{216AA9FF-F2AE-4BAD-9B62-4CFD36DC8A40}" dt="2023-12-01T07:49:35.371" v="40" actId="47"/>
        <pc:sldMkLst>
          <pc:docMk/>
          <pc:sldMk cId="2591262573" sldId="293"/>
        </pc:sldMkLst>
      </pc:sldChg>
      <pc:sldChg chg="del">
        <pc:chgData name="Elena Nigmatzyanova" userId="822d97bf-623d-4f1f-acc9-1eb136549056" providerId="ADAL" clId="{216AA9FF-F2AE-4BAD-9B62-4CFD36DC8A40}" dt="2023-12-01T07:49:35.998" v="41" actId="47"/>
        <pc:sldMkLst>
          <pc:docMk/>
          <pc:sldMk cId="2828760250" sldId="294"/>
        </pc:sldMkLst>
      </pc:sldChg>
      <pc:sldChg chg="del">
        <pc:chgData name="Elena Nigmatzyanova" userId="822d97bf-623d-4f1f-acc9-1eb136549056" providerId="ADAL" clId="{216AA9FF-F2AE-4BAD-9B62-4CFD36DC8A40}" dt="2023-12-01T07:49:36.398" v="42" actId="47"/>
        <pc:sldMkLst>
          <pc:docMk/>
          <pc:sldMk cId="3890245501" sldId="295"/>
        </pc:sldMkLst>
      </pc:sldChg>
      <pc:sldChg chg="del">
        <pc:chgData name="Elena Nigmatzyanova" userId="822d97bf-623d-4f1f-acc9-1eb136549056" providerId="ADAL" clId="{216AA9FF-F2AE-4BAD-9B62-4CFD36DC8A40}" dt="2023-12-01T07:49:28.081" v="21" actId="47"/>
        <pc:sldMkLst>
          <pc:docMk/>
          <pc:sldMk cId="274595810" sldId="296"/>
        </pc:sldMkLst>
      </pc:sldChg>
      <pc:sldChg chg="del">
        <pc:chgData name="Elena Nigmatzyanova" userId="822d97bf-623d-4f1f-acc9-1eb136549056" providerId="ADAL" clId="{216AA9FF-F2AE-4BAD-9B62-4CFD36DC8A40}" dt="2023-12-01T07:49:14.402" v="7" actId="47"/>
        <pc:sldMkLst>
          <pc:docMk/>
          <pc:sldMk cId="2562982227" sldId="297"/>
        </pc:sldMkLst>
      </pc:sldChg>
      <pc:sldChg chg="del">
        <pc:chgData name="Elena Nigmatzyanova" userId="822d97bf-623d-4f1f-acc9-1eb136549056" providerId="ADAL" clId="{216AA9FF-F2AE-4BAD-9B62-4CFD36DC8A40}" dt="2023-12-01T07:49:28.582" v="22" actId="47"/>
        <pc:sldMkLst>
          <pc:docMk/>
          <pc:sldMk cId="2121475947" sldId="298"/>
        </pc:sldMkLst>
      </pc:sldChg>
      <pc:sldChg chg="del">
        <pc:chgData name="Elena Nigmatzyanova" userId="822d97bf-623d-4f1f-acc9-1eb136549056" providerId="ADAL" clId="{216AA9FF-F2AE-4BAD-9B62-4CFD36DC8A40}" dt="2023-12-01T07:49:28.883" v="23" actId="47"/>
        <pc:sldMkLst>
          <pc:docMk/>
          <pc:sldMk cId="1274047949" sldId="299"/>
        </pc:sldMkLst>
      </pc:sldChg>
      <pc:sldChg chg="del">
        <pc:chgData name="Elena Nigmatzyanova" userId="822d97bf-623d-4f1f-acc9-1eb136549056" providerId="ADAL" clId="{216AA9FF-F2AE-4BAD-9B62-4CFD36DC8A40}" dt="2023-12-01T08:53:24.900" v="198" actId="47"/>
        <pc:sldMkLst>
          <pc:docMk/>
          <pc:sldMk cId="1896047354" sldId="300"/>
        </pc:sldMkLst>
      </pc:sldChg>
      <pc:sldChg chg="del">
        <pc:chgData name="Elena Nigmatzyanova" userId="822d97bf-623d-4f1f-acc9-1eb136549056" providerId="ADAL" clId="{216AA9FF-F2AE-4BAD-9B62-4CFD36DC8A40}" dt="2023-12-01T07:49:26.899" v="19" actId="47"/>
        <pc:sldMkLst>
          <pc:docMk/>
          <pc:sldMk cId="2963158412" sldId="301"/>
        </pc:sldMkLst>
      </pc:sldChg>
      <pc:sldChg chg="del">
        <pc:chgData name="Elena Nigmatzyanova" userId="822d97bf-623d-4f1f-acc9-1eb136549056" providerId="ADAL" clId="{216AA9FF-F2AE-4BAD-9B62-4CFD36DC8A40}" dt="2023-12-01T07:49:13.477" v="6" actId="47"/>
        <pc:sldMkLst>
          <pc:docMk/>
          <pc:sldMk cId="525953359" sldId="303"/>
        </pc:sldMkLst>
      </pc:sldChg>
      <pc:sldChg chg="del">
        <pc:chgData name="Elena Nigmatzyanova" userId="822d97bf-623d-4f1f-acc9-1eb136549056" providerId="ADAL" clId="{216AA9FF-F2AE-4BAD-9B62-4CFD36DC8A40}" dt="2023-12-01T07:49:18.737" v="8" actId="47"/>
        <pc:sldMkLst>
          <pc:docMk/>
          <pc:sldMk cId="4078890545" sldId="305"/>
        </pc:sldMkLst>
      </pc:sldChg>
      <pc:sldChg chg="del">
        <pc:chgData name="Elena Nigmatzyanova" userId="822d97bf-623d-4f1f-acc9-1eb136549056" providerId="ADAL" clId="{216AA9FF-F2AE-4BAD-9B62-4CFD36DC8A40}" dt="2023-12-01T07:49:21.423" v="12" actId="47"/>
        <pc:sldMkLst>
          <pc:docMk/>
          <pc:sldMk cId="86289361" sldId="306"/>
        </pc:sldMkLst>
      </pc:sldChg>
      <pc:sldChg chg="del">
        <pc:chgData name="Elena Nigmatzyanova" userId="822d97bf-623d-4f1f-acc9-1eb136549056" providerId="ADAL" clId="{216AA9FF-F2AE-4BAD-9B62-4CFD36DC8A40}" dt="2023-12-01T07:49:22.082" v="13" actId="47"/>
        <pc:sldMkLst>
          <pc:docMk/>
          <pc:sldMk cId="840027610" sldId="307"/>
        </pc:sldMkLst>
      </pc:sldChg>
      <pc:sldChg chg="addSp delSp modSp mod">
        <pc:chgData name="Elena Nigmatzyanova" userId="822d97bf-623d-4f1f-acc9-1eb136549056" providerId="ADAL" clId="{216AA9FF-F2AE-4BAD-9B62-4CFD36DC8A40}" dt="2023-12-01T08:46:52.244" v="165" actId="1076"/>
        <pc:sldMkLst>
          <pc:docMk/>
          <pc:sldMk cId="1741400219" sldId="309"/>
        </pc:sldMkLst>
        <pc:picChg chg="add mod">
          <ac:chgData name="Elena Nigmatzyanova" userId="822d97bf-623d-4f1f-acc9-1eb136549056" providerId="ADAL" clId="{216AA9FF-F2AE-4BAD-9B62-4CFD36DC8A40}" dt="2023-12-01T08:33:43.490" v="93"/>
          <ac:picMkLst>
            <pc:docMk/>
            <pc:sldMk cId="1741400219" sldId="309"/>
            <ac:picMk id="2" creationId="{B0B468FE-1AED-9511-B80F-7FF6D6E1EAF9}"/>
          </ac:picMkLst>
        </pc:picChg>
        <pc:picChg chg="del mod">
          <ac:chgData name="Elena Nigmatzyanova" userId="822d97bf-623d-4f1f-acc9-1eb136549056" providerId="ADAL" clId="{216AA9FF-F2AE-4BAD-9B62-4CFD36DC8A40}" dt="2023-12-01T08:46:18.707" v="157" actId="478"/>
          <ac:picMkLst>
            <pc:docMk/>
            <pc:sldMk cId="1741400219" sldId="309"/>
            <ac:picMk id="3" creationId="{CFA5755F-1EB9-C4AA-E0CE-9F4DFB3D87A7}"/>
          </ac:picMkLst>
        </pc:picChg>
        <pc:picChg chg="add del mod">
          <ac:chgData name="Elena Nigmatzyanova" userId="822d97bf-623d-4f1f-acc9-1eb136549056" providerId="ADAL" clId="{216AA9FF-F2AE-4BAD-9B62-4CFD36DC8A40}" dt="2023-12-01T08:46:24.550" v="161" actId="478"/>
          <ac:picMkLst>
            <pc:docMk/>
            <pc:sldMk cId="1741400219" sldId="309"/>
            <ac:picMk id="6" creationId="{21669038-15CD-7983-4E67-3B2CC199F77B}"/>
          </ac:picMkLst>
        </pc:picChg>
        <pc:picChg chg="add mod">
          <ac:chgData name="Elena Nigmatzyanova" userId="822d97bf-623d-4f1f-acc9-1eb136549056" providerId="ADAL" clId="{216AA9FF-F2AE-4BAD-9B62-4CFD36DC8A40}" dt="2023-12-01T08:46:52.244" v="165" actId="1076"/>
          <ac:picMkLst>
            <pc:docMk/>
            <pc:sldMk cId="1741400219" sldId="309"/>
            <ac:picMk id="8" creationId="{1E93F55F-F5F1-7401-68F4-8D679D1A7D44}"/>
          </ac:picMkLst>
        </pc:picChg>
      </pc:sldChg>
      <pc:sldChg chg="del">
        <pc:chgData name="Elena Nigmatzyanova" userId="822d97bf-623d-4f1f-acc9-1eb136549056" providerId="ADAL" clId="{216AA9FF-F2AE-4BAD-9B62-4CFD36DC8A40}" dt="2023-12-01T07:49:20.904" v="11" actId="47"/>
        <pc:sldMkLst>
          <pc:docMk/>
          <pc:sldMk cId="3999828020" sldId="310"/>
        </pc:sldMkLst>
      </pc:sldChg>
      <pc:sldChg chg="del">
        <pc:chgData name="Elena Nigmatzyanova" userId="822d97bf-623d-4f1f-acc9-1eb136549056" providerId="ADAL" clId="{216AA9FF-F2AE-4BAD-9B62-4CFD36DC8A40}" dt="2023-12-01T07:49:19.350" v="9" actId="47"/>
        <pc:sldMkLst>
          <pc:docMk/>
          <pc:sldMk cId="1578611968" sldId="311"/>
        </pc:sldMkLst>
      </pc:sldChg>
      <pc:sldChg chg="del">
        <pc:chgData name="Elena Nigmatzyanova" userId="822d97bf-623d-4f1f-acc9-1eb136549056" providerId="ADAL" clId="{216AA9FF-F2AE-4BAD-9B62-4CFD36DC8A40}" dt="2023-12-01T07:49:20.245" v="10" actId="47"/>
        <pc:sldMkLst>
          <pc:docMk/>
          <pc:sldMk cId="1455964997" sldId="312"/>
        </pc:sldMkLst>
      </pc:sldChg>
      <pc:sldChg chg="del">
        <pc:chgData name="Elena Nigmatzyanova" userId="822d97bf-623d-4f1f-acc9-1eb136549056" providerId="ADAL" clId="{216AA9FF-F2AE-4BAD-9B62-4CFD36DC8A40}" dt="2023-12-01T07:50:09.727" v="63" actId="47"/>
        <pc:sldMkLst>
          <pc:docMk/>
          <pc:sldMk cId="1963935999" sldId="314"/>
        </pc:sldMkLst>
      </pc:sldChg>
      <pc:sldChg chg="del">
        <pc:chgData name="Elena Nigmatzyanova" userId="822d97bf-623d-4f1f-acc9-1eb136549056" providerId="ADAL" clId="{216AA9FF-F2AE-4BAD-9B62-4CFD36DC8A40}" dt="2023-12-01T07:50:10.543" v="64" actId="47"/>
        <pc:sldMkLst>
          <pc:docMk/>
          <pc:sldMk cId="60623458" sldId="315"/>
        </pc:sldMkLst>
      </pc:sldChg>
      <pc:sldChg chg="del">
        <pc:chgData name="Elena Nigmatzyanova" userId="822d97bf-623d-4f1f-acc9-1eb136549056" providerId="ADAL" clId="{216AA9FF-F2AE-4BAD-9B62-4CFD36DC8A40}" dt="2023-12-01T07:50:12.359" v="65" actId="47"/>
        <pc:sldMkLst>
          <pc:docMk/>
          <pc:sldMk cId="607773680" sldId="316"/>
        </pc:sldMkLst>
      </pc:sldChg>
      <pc:sldChg chg="del">
        <pc:chgData name="Elena Nigmatzyanova" userId="822d97bf-623d-4f1f-acc9-1eb136549056" providerId="ADAL" clId="{216AA9FF-F2AE-4BAD-9B62-4CFD36DC8A40}" dt="2023-12-01T07:50:14.136" v="66" actId="47"/>
        <pc:sldMkLst>
          <pc:docMk/>
          <pc:sldMk cId="2146466639" sldId="317"/>
        </pc:sldMkLst>
      </pc:sldChg>
      <pc:sldChg chg="del">
        <pc:chgData name="Elena Nigmatzyanova" userId="822d97bf-623d-4f1f-acc9-1eb136549056" providerId="ADAL" clId="{216AA9FF-F2AE-4BAD-9B62-4CFD36DC8A40}" dt="2023-12-01T07:50:07.388" v="62" actId="47"/>
        <pc:sldMkLst>
          <pc:docMk/>
          <pc:sldMk cId="4118520116" sldId="318"/>
        </pc:sldMkLst>
      </pc:sldChg>
      <pc:sldChg chg="del">
        <pc:chgData name="Elena Nigmatzyanova" userId="822d97bf-623d-4f1f-acc9-1eb136549056" providerId="ADAL" clId="{216AA9FF-F2AE-4BAD-9B62-4CFD36DC8A40}" dt="2023-12-01T07:50:05.537" v="61" actId="47"/>
        <pc:sldMkLst>
          <pc:docMk/>
          <pc:sldMk cId="1842071934" sldId="319"/>
        </pc:sldMkLst>
      </pc:sldChg>
      <pc:sldChg chg="del">
        <pc:chgData name="Elena Nigmatzyanova" userId="822d97bf-623d-4f1f-acc9-1eb136549056" providerId="ADAL" clId="{216AA9FF-F2AE-4BAD-9B62-4CFD36DC8A40}" dt="2023-12-01T07:49:09.222" v="4" actId="47"/>
        <pc:sldMkLst>
          <pc:docMk/>
          <pc:sldMk cId="1939868926" sldId="320"/>
        </pc:sldMkLst>
      </pc:sldChg>
      <pc:sldChg chg="del">
        <pc:chgData name="Elena Nigmatzyanova" userId="822d97bf-623d-4f1f-acc9-1eb136549056" providerId="ADAL" clId="{216AA9FF-F2AE-4BAD-9B62-4CFD36DC8A40}" dt="2023-12-01T07:49:08.218" v="3" actId="47"/>
        <pc:sldMkLst>
          <pc:docMk/>
          <pc:sldMk cId="2701877642" sldId="321"/>
        </pc:sldMkLst>
      </pc:sldChg>
      <pc:sldChg chg="del">
        <pc:chgData name="Elena Nigmatzyanova" userId="822d97bf-623d-4f1f-acc9-1eb136549056" providerId="ADAL" clId="{216AA9FF-F2AE-4BAD-9B62-4CFD36DC8A40}" dt="2023-12-01T07:49:07.246" v="2" actId="47"/>
        <pc:sldMkLst>
          <pc:docMk/>
          <pc:sldMk cId="2881866119" sldId="322"/>
        </pc:sldMkLst>
      </pc:sldChg>
      <pc:sldChg chg="del">
        <pc:chgData name="Elena Nigmatzyanova" userId="822d97bf-623d-4f1f-acc9-1eb136549056" providerId="ADAL" clId="{216AA9FF-F2AE-4BAD-9B62-4CFD36DC8A40}" dt="2023-12-01T07:49:06.162" v="1" actId="47"/>
        <pc:sldMkLst>
          <pc:docMk/>
          <pc:sldMk cId="662671734" sldId="323"/>
        </pc:sldMkLst>
      </pc:sldChg>
      <pc:sldChg chg="addSp delSp modSp mod">
        <pc:chgData name="Elena Nigmatzyanova" userId="822d97bf-623d-4f1f-acc9-1eb136549056" providerId="ADAL" clId="{216AA9FF-F2AE-4BAD-9B62-4CFD36DC8A40}" dt="2023-12-01T08:46:56.173" v="168" actId="1076"/>
        <pc:sldMkLst>
          <pc:docMk/>
          <pc:sldMk cId="3328437152" sldId="324"/>
        </pc:sldMkLst>
        <pc:picChg chg="del">
          <ac:chgData name="Elena Nigmatzyanova" userId="822d97bf-623d-4f1f-acc9-1eb136549056" providerId="ADAL" clId="{216AA9FF-F2AE-4BAD-9B62-4CFD36DC8A40}" dt="2023-12-01T08:46:54.683" v="166" actId="478"/>
          <ac:picMkLst>
            <pc:docMk/>
            <pc:sldMk cId="3328437152" sldId="324"/>
            <ac:picMk id="3" creationId="{DADBAF4A-6B50-7BDF-D1E8-B175D7C8387E}"/>
          </ac:picMkLst>
        </pc:picChg>
        <pc:picChg chg="add mod">
          <ac:chgData name="Elena Nigmatzyanova" userId="822d97bf-623d-4f1f-acc9-1eb136549056" providerId="ADAL" clId="{216AA9FF-F2AE-4BAD-9B62-4CFD36DC8A40}" dt="2023-12-01T08:33:55.389" v="94"/>
          <ac:picMkLst>
            <pc:docMk/>
            <pc:sldMk cId="3328437152" sldId="324"/>
            <ac:picMk id="4" creationId="{EEB833E5-0E3D-BEA2-8306-689C93631340}"/>
          </ac:picMkLst>
        </pc:picChg>
        <pc:picChg chg="add mod">
          <ac:chgData name="Elena Nigmatzyanova" userId="822d97bf-623d-4f1f-acc9-1eb136549056" providerId="ADAL" clId="{216AA9FF-F2AE-4BAD-9B62-4CFD36DC8A40}" dt="2023-12-01T08:46:56.173" v="168" actId="1076"/>
          <ac:picMkLst>
            <pc:docMk/>
            <pc:sldMk cId="3328437152" sldId="324"/>
            <ac:picMk id="7" creationId="{4D53FF66-4AA9-0AF9-37B9-586C13060743}"/>
          </ac:picMkLst>
        </pc:picChg>
      </pc:sldChg>
      <pc:sldChg chg="addSp delSp modSp mod">
        <pc:chgData name="Elena Nigmatzyanova" userId="822d97bf-623d-4f1f-acc9-1eb136549056" providerId="ADAL" clId="{216AA9FF-F2AE-4BAD-9B62-4CFD36DC8A40}" dt="2023-12-01T08:47:00.267" v="172" actId="1076"/>
        <pc:sldMkLst>
          <pc:docMk/>
          <pc:sldMk cId="3974261004" sldId="325"/>
        </pc:sldMkLst>
        <pc:picChg chg="add mod">
          <ac:chgData name="Elena Nigmatzyanova" userId="822d97bf-623d-4f1f-acc9-1eb136549056" providerId="ADAL" clId="{216AA9FF-F2AE-4BAD-9B62-4CFD36DC8A40}" dt="2023-12-01T08:34:01.679" v="95"/>
          <ac:picMkLst>
            <pc:docMk/>
            <pc:sldMk cId="3974261004" sldId="325"/>
            <ac:picMk id="3" creationId="{B8953222-3896-9538-112B-50B6229B0293}"/>
          </ac:picMkLst>
        </pc:picChg>
        <pc:picChg chg="add del mod">
          <ac:chgData name="Elena Nigmatzyanova" userId="822d97bf-623d-4f1f-acc9-1eb136549056" providerId="ADAL" clId="{216AA9FF-F2AE-4BAD-9B62-4CFD36DC8A40}" dt="2023-12-01T08:46:58.338" v="170" actId="478"/>
          <ac:picMkLst>
            <pc:docMk/>
            <pc:sldMk cId="3974261004" sldId="325"/>
            <ac:picMk id="6" creationId="{B7BBCB4D-381C-F312-7C7F-0C1C26464A62}"/>
          </ac:picMkLst>
        </pc:picChg>
        <pc:picChg chg="add mod">
          <ac:chgData name="Elena Nigmatzyanova" userId="822d97bf-623d-4f1f-acc9-1eb136549056" providerId="ADAL" clId="{216AA9FF-F2AE-4BAD-9B62-4CFD36DC8A40}" dt="2023-12-01T08:47:00.267" v="172" actId="1076"/>
          <ac:picMkLst>
            <pc:docMk/>
            <pc:sldMk cId="3974261004" sldId="325"/>
            <ac:picMk id="7" creationId="{551038F2-11F8-1C4C-F1CF-322DA74C89FB}"/>
          </ac:picMkLst>
        </pc:picChg>
        <pc:picChg chg="del">
          <ac:chgData name="Elena Nigmatzyanova" userId="822d97bf-623d-4f1f-acc9-1eb136549056" providerId="ADAL" clId="{216AA9FF-F2AE-4BAD-9B62-4CFD36DC8A40}" dt="2023-12-01T08:34:15.340" v="97" actId="478"/>
          <ac:picMkLst>
            <pc:docMk/>
            <pc:sldMk cId="3974261004" sldId="325"/>
            <ac:picMk id="15" creationId="{AEF493E2-E784-D38A-E084-83DEC8C98A2A}"/>
          </ac:picMkLst>
        </pc:picChg>
      </pc:sldChg>
      <pc:sldChg chg="addSp delSp modSp mod">
        <pc:chgData name="Elena Nigmatzyanova" userId="822d97bf-623d-4f1f-acc9-1eb136549056" providerId="ADAL" clId="{216AA9FF-F2AE-4BAD-9B62-4CFD36DC8A40}" dt="2023-12-01T08:47:12.302" v="177" actId="1076"/>
        <pc:sldMkLst>
          <pc:docMk/>
          <pc:sldMk cId="3749518550" sldId="326"/>
        </pc:sldMkLst>
        <pc:picChg chg="add del mod">
          <ac:chgData name="Elena Nigmatzyanova" userId="822d97bf-623d-4f1f-acc9-1eb136549056" providerId="ADAL" clId="{216AA9FF-F2AE-4BAD-9B62-4CFD36DC8A40}" dt="2023-12-01T08:47:03.051" v="173" actId="478"/>
          <ac:picMkLst>
            <pc:docMk/>
            <pc:sldMk cId="3749518550" sldId="326"/>
            <ac:picMk id="2" creationId="{FD0CECCB-6330-BCC9-54F5-5184D995E65F}"/>
          </ac:picMkLst>
        </pc:picChg>
        <pc:picChg chg="add del mod">
          <ac:chgData name="Elena Nigmatzyanova" userId="822d97bf-623d-4f1f-acc9-1eb136549056" providerId="ADAL" clId="{216AA9FF-F2AE-4BAD-9B62-4CFD36DC8A40}" dt="2023-12-01T08:31:47.555" v="88" actId="478"/>
          <ac:picMkLst>
            <pc:docMk/>
            <pc:sldMk cId="3749518550" sldId="326"/>
            <ac:picMk id="3" creationId="{14B9DB50-4484-793E-998C-663CDFA50BAE}"/>
          </ac:picMkLst>
        </pc:picChg>
        <pc:picChg chg="add mod">
          <ac:chgData name="Elena Nigmatzyanova" userId="822d97bf-623d-4f1f-acc9-1eb136549056" providerId="ADAL" clId="{216AA9FF-F2AE-4BAD-9B62-4CFD36DC8A40}" dt="2023-12-01T08:34:07.976" v="96"/>
          <ac:picMkLst>
            <pc:docMk/>
            <pc:sldMk cId="3749518550" sldId="326"/>
            <ac:picMk id="4" creationId="{33B58C4A-60A7-B2FF-477D-150C5C02D5ED}"/>
          </ac:picMkLst>
        </pc:picChg>
        <pc:picChg chg="add mod">
          <ac:chgData name="Elena Nigmatzyanova" userId="822d97bf-623d-4f1f-acc9-1eb136549056" providerId="ADAL" clId="{216AA9FF-F2AE-4BAD-9B62-4CFD36DC8A40}" dt="2023-12-01T08:47:12.302" v="177" actId="1076"/>
          <ac:picMkLst>
            <pc:docMk/>
            <pc:sldMk cId="3749518550" sldId="326"/>
            <ac:picMk id="5" creationId="{DE64E5B2-0C8E-50FA-D4FE-B8C87D4210C9}"/>
          </ac:picMkLst>
        </pc:picChg>
        <pc:picChg chg="del">
          <ac:chgData name="Elena Nigmatzyanova" userId="822d97bf-623d-4f1f-acc9-1eb136549056" providerId="ADAL" clId="{216AA9FF-F2AE-4BAD-9B62-4CFD36DC8A40}" dt="2023-12-01T07:50:24.662" v="67" actId="478"/>
          <ac:picMkLst>
            <pc:docMk/>
            <pc:sldMk cId="3749518550" sldId="326"/>
            <ac:picMk id="15" creationId="{AEF493E2-E784-D38A-E084-83DEC8C98A2A}"/>
          </ac:picMkLst>
        </pc:picChg>
      </pc:sldChg>
      <pc:sldChg chg="addSp delSp modSp mod">
        <pc:chgData name="Elena Nigmatzyanova" userId="822d97bf-623d-4f1f-acc9-1eb136549056" providerId="ADAL" clId="{216AA9FF-F2AE-4BAD-9B62-4CFD36DC8A40}" dt="2023-12-04T08:59:42.967" v="213" actId="478"/>
        <pc:sldMkLst>
          <pc:docMk/>
          <pc:sldMk cId="4247427389" sldId="327"/>
        </pc:sldMkLst>
        <pc:spChg chg="del">
          <ac:chgData name="Elena Nigmatzyanova" userId="822d97bf-623d-4f1f-acc9-1eb136549056" providerId="ADAL" clId="{216AA9FF-F2AE-4BAD-9B62-4CFD36DC8A40}" dt="2023-12-04T08:59:42.967" v="213" actId="478"/>
          <ac:spMkLst>
            <pc:docMk/>
            <pc:sldMk cId="4247427389" sldId="327"/>
            <ac:spMk id="26" creationId="{17E059C7-A77F-E268-EFE6-D0FEBA2F19A6}"/>
          </ac:spMkLst>
        </pc:spChg>
        <pc:picChg chg="add del mod">
          <ac:chgData name="Elena Nigmatzyanova" userId="822d97bf-623d-4f1f-acc9-1eb136549056" providerId="ADAL" clId="{216AA9FF-F2AE-4BAD-9B62-4CFD36DC8A40}" dt="2023-12-01T08:47:14.111" v="178" actId="478"/>
          <ac:picMkLst>
            <pc:docMk/>
            <pc:sldMk cId="4247427389" sldId="327"/>
            <ac:picMk id="3" creationId="{3A6E9611-58F5-59CB-CE0E-711312E0D6B5}"/>
          </ac:picMkLst>
        </pc:picChg>
        <pc:picChg chg="add mod">
          <ac:chgData name="Elena Nigmatzyanova" userId="822d97bf-623d-4f1f-acc9-1eb136549056" providerId="ADAL" clId="{216AA9FF-F2AE-4BAD-9B62-4CFD36DC8A40}" dt="2023-12-01T08:47:15.583" v="180" actId="1076"/>
          <ac:picMkLst>
            <pc:docMk/>
            <pc:sldMk cId="4247427389" sldId="327"/>
            <ac:picMk id="6" creationId="{6CEBF287-D209-D477-D0F9-241E4A63850A}"/>
          </ac:picMkLst>
        </pc:picChg>
        <pc:picChg chg="del">
          <ac:chgData name="Elena Nigmatzyanova" userId="822d97bf-623d-4f1f-acc9-1eb136549056" providerId="ADAL" clId="{216AA9FF-F2AE-4BAD-9B62-4CFD36DC8A40}" dt="2023-12-01T07:50:28.620" v="69" actId="478"/>
          <ac:picMkLst>
            <pc:docMk/>
            <pc:sldMk cId="4247427389" sldId="327"/>
            <ac:picMk id="15" creationId="{AEF493E2-E784-D38A-E084-83DEC8C98A2A}"/>
          </ac:picMkLst>
        </pc:picChg>
      </pc:sldChg>
      <pc:sldChg chg="addSp delSp modSp mod">
        <pc:chgData name="Elena Nigmatzyanova" userId="822d97bf-623d-4f1f-acc9-1eb136549056" providerId="ADAL" clId="{216AA9FF-F2AE-4BAD-9B62-4CFD36DC8A40}" dt="2023-12-01T08:47:25.141" v="185" actId="14100"/>
        <pc:sldMkLst>
          <pc:docMk/>
          <pc:sldMk cId="4280284020" sldId="328"/>
        </pc:sldMkLst>
        <pc:picChg chg="add del mod">
          <ac:chgData name="Elena Nigmatzyanova" userId="822d97bf-623d-4f1f-acc9-1eb136549056" providerId="ADAL" clId="{216AA9FF-F2AE-4BAD-9B62-4CFD36DC8A40}" dt="2023-12-01T08:47:19.757" v="181" actId="478"/>
          <ac:picMkLst>
            <pc:docMk/>
            <pc:sldMk cId="4280284020" sldId="328"/>
            <ac:picMk id="3" creationId="{FA625412-0719-8971-925E-25FC501F8B7A}"/>
          </ac:picMkLst>
        </pc:picChg>
        <pc:picChg chg="add mod">
          <ac:chgData name="Elena Nigmatzyanova" userId="822d97bf-623d-4f1f-acc9-1eb136549056" providerId="ADAL" clId="{216AA9FF-F2AE-4BAD-9B62-4CFD36DC8A40}" dt="2023-12-01T08:47:25.141" v="185" actId="14100"/>
          <ac:picMkLst>
            <pc:docMk/>
            <pc:sldMk cId="4280284020" sldId="328"/>
            <ac:picMk id="4" creationId="{85AF45BF-6FEE-4E2E-1D2E-8B127C56245E}"/>
          </ac:picMkLst>
        </pc:picChg>
        <pc:picChg chg="del">
          <ac:chgData name="Elena Nigmatzyanova" userId="822d97bf-623d-4f1f-acc9-1eb136549056" providerId="ADAL" clId="{216AA9FF-F2AE-4BAD-9B62-4CFD36DC8A40}" dt="2023-12-01T07:50:33.646" v="72" actId="478"/>
          <ac:picMkLst>
            <pc:docMk/>
            <pc:sldMk cId="4280284020" sldId="328"/>
            <ac:picMk id="15" creationId="{AEF493E2-E784-D38A-E084-83DEC8C98A2A}"/>
          </ac:picMkLst>
        </pc:picChg>
      </pc:sldChg>
      <pc:sldChg chg="addSp delSp modSp mod">
        <pc:chgData name="Elena Nigmatzyanova" userId="822d97bf-623d-4f1f-acc9-1eb136549056" providerId="ADAL" clId="{216AA9FF-F2AE-4BAD-9B62-4CFD36DC8A40}" dt="2023-12-04T09:00:00.576" v="217" actId="1076"/>
        <pc:sldMkLst>
          <pc:docMk/>
          <pc:sldMk cId="327067980" sldId="329"/>
        </pc:sldMkLst>
        <pc:spChg chg="del">
          <ac:chgData name="Elena Nigmatzyanova" userId="822d97bf-623d-4f1f-acc9-1eb136549056" providerId="ADAL" clId="{216AA9FF-F2AE-4BAD-9B62-4CFD36DC8A40}" dt="2023-12-04T08:59:52.765" v="216" actId="478"/>
          <ac:spMkLst>
            <pc:docMk/>
            <pc:sldMk cId="327067980" sldId="329"/>
            <ac:spMk id="24" creationId="{FF017AEA-8720-3E7D-7462-0DE6635B2BCE}"/>
          </ac:spMkLst>
        </pc:spChg>
        <pc:spChg chg="del">
          <ac:chgData name="Elena Nigmatzyanova" userId="822d97bf-623d-4f1f-acc9-1eb136549056" providerId="ADAL" clId="{216AA9FF-F2AE-4BAD-9B62-4CFD36DC8A40}" dt="2023-12-04T08:59:49.094" v="214" actId="478"/>
          <ac:spMkLst>
            <pc:docMk/>
            <pc:sldMk cId="327067980" sldId="329"/>
            <ac:spMk id="31" creationId="{D0838340-F843-78A9-9639-429A2A75020F}"/>
          </ac:spMkLst>
        </pc:spChg>
        <pc:spChg chg="mod">
          <ac:chgData name="Elena Nigmatzyanova" userId="822d97bf-623d-4f1f-acc9-1eb136549056" providerId="ADAL" clId="{216AA9FF-F2AE-4BAD-9B62-4CFD36DC8A40}" dt="2023-12-04T09:00:00.576" v="217" actId="1076"/>
          <ac:spMkLst>
            <pc:docMk/>
            <pc:sldMk cId="327067980" sldId="329"/>
            <ac:spMk id="41" creationId="{2CD513BC-F8C9-82C1-F309-5F905631A249}"/>
          </ac:spMkLst>
        </pc:spChg>
        <pc:spChg chg="del">
          <ac:chgData name="Elena Nigmatzyanova" userId="822d97bf-623d-4f1f-acc9-1eb136549056" providerId="ADAL" clId="{216AA9FF-F2AE-4BAD-9B62-4CFD36DC8A40}" dt="2023-12-04T08:59:51.228" v="215" actId="478"/>
          <ac:spMkLst>
            <pc:docMk/>
            <pc:sldMk cId="327067980" sldId="329"/>
            <ac:spMk id="42" creationId="{77F6D26D-6A8A-6C95-8ED8-3837A8EB7E6D}"/>
          </ac:spMkLst>
        </pc:spChg>
        <pc:picChg chg="add del mod">
          <ac:chgData name="Elena Nigmatzyanova" userId="822d97bf-623d-4f1f-acc9-1eb136549056" providerId="ADAL" clId="{216AA9FF-F2AE-4BAD-9B62-4CFD36DC8A40}" dt="2023-12-01T08:47:27.462" v="186" actId="478"/>
          <ac:picMkLst>
            <pc:docMk/>
            <pc:sldMk cId="327067980" sldId="329"/>
            <ac:picMk id="3" creationId="{47C427D2-0F74-F1E5-8870-D1FD79FA8CF5}"/>
          </ac:picMkLst>
        </pc:picChg>
        <pc:picChg chg="add mod">
          <ac:chgData name="Elena Nigmatzyanova" userId="822d97bf-623d-4f1f-acc9-1eb136549056" providerId="ADAL" clId="{216AA9FF-F2AE-4BAD-9B62-4CFD36DC8A40}" dt="2023-12-01T08:47:27.728" v="187"/>
          <ac:picMkLst>
            <pc:docMk/>
            <pc:sldMk cId="327067980" sldId="329"/>
            <ac:picMk id="5" creationId="{77C2B106-C2E1-CB72-676A-D2077C470D4B}"/>
          </ac:picMkLst>
        </pc:picChg>
        <pc:picChg chg="del">
          <ac:chgData name="Elena Nigmatzyanova" userId="822d97bf-623d-4f1f-acc9-1eb136549056" providerId="ADAL" clId="{216AA9FF-F2AE-4BAD-9B62-4CFD36DC8A40}" dt="2023-12-01T07:50:39.401" v="75" actId="478"/>
          <ac:picMkLst>
            <pc:docMk/>
            <pc:sldMk cId="327067980" sldId="329"/>
            <ac:picMk id="15" creationId="{AEF493E2-E784-D38A-E084-83DEC8C98A2A}"/>
          </ac:picMkLst>
        </pc:picChg>
      </pc:sldChg>
      <pc:sldChg chg="addSp delSp modSp mod">
        <pc:chgData name="Elena Nigmatzyanova" userId="822d97bf-623d-4f1f-acc9-1eb136549056" providerId="ADAL" clId="{216AA9FF-F2AE-4BAD-9B62-4CFD36DC8A40}" dt="2023-12-01T08:47:31.334" v="189"/>
        <pc:sldMkLst>
          <pc:docMk/>
          <pc:sldMk cId="2733639943" sldId="330"/>
        </pc:sldMkLst>
        <pc:picChg chg="del">
          <ac:chgData name="Elena Nigmatzyanova" userId="822d97bf-623d-4f1f-acc9-1eb136549056" providerId="ADAL" clId="{216AA9FF-F2AE-4BAD-9B62-4CFD36DC8A40}" dt="2023-12-01T07:50:43.016" v="78" actId="478"/>
          <ac:picMkLst>
            <pc:docMk/>
            <pc:sldMk cId="2733639943" sldId="330"/>
            <ac:picMk id="15" creationId="{AEF493E2-E784-D38A-E084-83DEC8C98A2A}"/>
          </ac:picMkLst>
        </pc:picChg>
        <pc:picChg chg="add del mod">
          <ac:chgData name="Elena Nigmatzyanova" userId="822d97bf-623d-4f1f-acc9-1eb136549056" providerId="ADAL" clId="{216AA9FF-F2AE-4BAD-9B62-4CFD36DC8A40}" dt="2023-12-01T08:47:30.987" v="188" actId="478"/>
          <ac:picMkLst>
            <pc:docMk/>
            <pc:sldMk cId="2733639943" sldId="330"/>
            <ac:picMk id="41" creationId="{4A1C9281-8AD0-CCD6-AAC4-A8DD5177B99D}"/>
          </ac:picMkLst>
        </pc:picChg>
        <pc:picChg chg="add mod">
          <ac:chgData name="Elena Nigmatzyanova" userId="822d97bf-623d-4f1f-acc9-1eb136549056" providerId="ADAL" clId="{216AA9FF-F2AE-4BAD-9B62-4CFD36DC8A40}" dt="2023-12-01T08:47:31.334" v="189"/>
          <ac:picMkLst>
            <pc:docMk/>
            <pc:sldMk cId="2733639943" sldId="330"/>
            <ac:picMk id="42" creationId="{0A02E5E8-8C6E-E591-5BB1-845E6D276419}"/>
          </ac:picMkLst>
        </pc:picChg>
      </pc:sldChg>
      <pc:sldChg chg="addSp delSp modSp add del mod">
        <pc:chgData name="Elena Nigmatzyanova" userId="822d97bf-623d-4f1f-acc9-1eb136549056" providerId="ADAL" clId="{216AA9FF-F2AE-4BAD-9B62-4CFD36DC8A40}" dt="2023-12-04T09:00:09.440" v="219" actId="1076"/>
        <pc:sldMkLst>
          <pc:docMk/>
          <pc:sldMk cId="938383000" sldId="331"/>
        </pc:sldMkLst>
        <pc:spChg chg="del">
          <ac:chgData name="Elena Nigmatzyanova" userId="822d97bf-623d-4f1f-acc9-1eb136549056" providerId="ADAL" clId="{216AA9FF-F2AE-4BAD-9B62-4CFD36DC8A40}" dt="2023-12-04T09:00:06.553" v="218" actId="478"/>
          <ac:spMkLst>
            <pc:docMk/>
            <pc:sldMk cId="938383000" sldId="331"/>
            <ac:spMk id="17" creationId="{DD57DDC9-F726-E570-C03F-1BA18CCBAA0F}"/>
          </ac:spMkLst>
        </pc:spChg>
        <pc:spChg chg="mod">
          <ac:chgData name="Elena Nigmatzyanova" userId="822d97bf-623d-4f1f-acc9-1eb136549056" providerId="ADAL" clId="{216AA9FF-F2AE-4BAD-9B62-4CFD36DC8A40}" dt="2023-12-04T09:00:09.440" v="219" actId="1076"/>
          <ac:spMkLst>
            <pc:docMk/>
            <pc:sldMk cId="938383000" sldId="331"/>
            <ac:spMk id="38" creationId="{65314858-48E0-8AD9-4E62-790EEADE661C}"/>
          </ac:spMkLst>
        </pc:spChg>
        <pc:picChg chg="add del mod">
          <ac:chgData name="Elena Nigmatzyanova" userId="822d97bf-623d-4f1f-acc9-1eb136549056" providerId="ADAL" clId="{216AA9FF-F2AE-4BAD-9B62-4CFD36DC8A40}" dt="2023-12-01T08:47:34.721" v="190" actId="478"/>
          <ac:picMkLst>
            <pc:docMk/>
            <pc:sldMk cId="938383000" sldId="331"/>
            <ac:picMk id="50" creationId="{E8578A5B-09FF-207E-9558-FE0639DFDDA8}"/>
          </ac:picMkLst>
        </pc:picChg>
        <pc:picChg chg="add mod">
          <ac:chgData name="Elena Nigmatzyanova" userId="822d97bf-623d-4f1f-acc9-1eb136549056" providerId="ADAL" clId="{216AA9FF-F2AE-4BAD-9B62-4CFD36DC8A40}" dt="2023-12-01T08:47:35.090" v="191"/>
          <ac:picMkLst>
            <pc:docMk/>
            <pc:sldMk cId="938383000" sldId="331"/>
            <ac:picMk id="51" creationId="{516CD6CD-FD99-07DC-5CF0-D8B7DB89ACF8}"/>
          </ac:picMkLst>
        </pc:picChg>
      </pc:sldChg>
      <pc:sldChg chg="addSp delSp modSp add del mod">
        <pc:chgData name="Elena Nigmatzyanova" userId="822d97bf-623d-4f1f-acc9-1eb136549056" providerId="ADAL" clId="{216AA9FF-F2AE-4BAD-9B62-4CFD36DC8A40}" dt="2023-12-01T08:47:38.499" v="193"/>
        <pc:sldMkLst>
          <pc:docMk/>
          <pc:sldMk cId="3403764529" sldId="332"/>
        </pc:sldMkLst>
        <pc:picChg chg="add del mod">
          <ac:chgData name="Elena Nigmatzyanova" userId="822d97bf-623d-4f1f-acc9-1eb136549056" providerId="ADAL" clId="{216AA9FF-F2AE-4BAD-9B62-4CFD36DC8A40}" dt="2023-12-01T08:47:38.217" v="192" actId="478"/>
          <ac:picMkLst>
            <pc:docMk/>
            <pc:sldMk cId="3403764529" sldId="332"/>
            <ac:picMk id="42" creationId="{5D5B128B-A7C9-AFC0-F20C-20864CAFA56E}"/>
          </ac:picMkLst>
        </pc:picChg>
        <pc:picChg chg="add mod">
          <ac:chgData name="Elena Nigmatzyanova" userId="822d97bf-623d-4f1f-acc9-1eb136549056" providerId="ADAL" clId="{216AA9FF-F2AE-4BAD-9B62-4CFD36DC8A40}" dt="2023-12-01T08:47:38.499" v="193"/>
          <ac:picMkLst>
            <pc:docMk/>
            <pc:sldMk cId="3403764529" sldId="332"/>
            <ac:picMk id="43" creationId="{0DBC89D1-728D-96DD-9501-68340B1EBD30}"/>
          </ac:picMkLst>
        </pc:picChg>
      </pc:sldChg>
      <pc:sldChg chg="addSp delSp modSp add del mod">
        <pc:chgData name="Elena Nigmatzyanova" userId="822d97bf-623d-4f1f-acc9-1eb136549056" providerId="ADAL" clId="{216AA9FF-F2AE-4BAD-9B62-4CFD36DC8A40}" dt="2023-12-01T08:47:41.061" v="195"/>
        <pc:sldMkLst>
          <pc:docMk/>
          <pc:sldMk cId="3311608831" sldId="333"/>
        </pc:sldMkLst>
        <pc:picChg chg="add del mod">
          <ac:chgData name="Elena Nigmatzyanova" userId="822d97bf-623d-4f1f-acc9-1eb136549056" providerId="ADAL" clId="{216AA9FF-F2AE-4BAD-9B62-4CFD36DC8A40}" dt="2023-12-01T08:47:40.766" v="194" actId="478"/>
          <ac:picMkLst>
            <pc:docMk/>
            <pc:sldMk cId="3311608831" sldId="333"/>
            <ac:picMk id="42" creationId="{4319255D-33A5-E9D8-C2BF-9669932EC555}"/>
          </ac:picMkLst>
        </pc:picChg>
        <pc:picChg chg="add mod">
          <ac:chgData name="Elena Nigmatzyanova" userId="822d97bf-623d-4f1f-acc9-1eb136549056" providerId="ADAL" clId="{216AA9FF-F2AE-4BAD-9B62-4CFD36DC8A40}" dt="2023-12-01T08:47:41.061" v="195"/>
          <ac:picMkLst>
            <pc:docMk/>
            <pc:sldMk cId="3311608831" sldId="333"/>
            <ac:picMk id="43" creationId="{381C7752-22D2-4877-A448-B6F9C150B2C4}"/>
          </ac:picMkLst>
        </pc:picChg>
      </pc:sldChg>
      <pc:sldChg chg="addSp delSp modSp add del mod">
        <pc:chgData name="Elena Nigmatzyanova" userId="822d97bf-623d-4f1f-acc9-1eb136549056" providerId="ADAL" clId="{216AA9FF-F2AE-4BAD-9B62-4CFD36DC8A40}" dt="2023-12-01T08:47:44.269" v="197"/>
        <pc:sldMkLst>
          <pc:docMk/>
          <pc:sldMk cId="2878009529" sldId="334"/>
        </pc:sldMkLst>
        <pc:picChg chg="add del mod">
          <ac:chgData name="Elena Nigmatzyanova" userId="822d97bf-623d-4f1f-acc9-1eb136549056" providerId="ADAL" clId="{216AA9FF-F2AE-4BAD-9B62-4CFD36DC8A40}" dt="2023-12-01T08:47:44.018" v="196" actId="478"/>
          <ac:picMkLst>
            <pc:docMk/>
            <pc:sldMk cId="2878009529" sldId="334"/>
            <ac:picMk id="43" creationId="{4351406F-0FB9-8A90-0BC2-B312F6B5C0DC}"/>
          </ac:picMkLst>
        </pc:picChg>
        <pc:picChg chg="add mod">
          <ac:chgData name="Elena Nigmatzyanova" userId="822d97bf-623d-4f1f-acc9-1eb136549056" providerId="ADAL" clId="{216AA9FF-F2AE-4BAD-9B62-4CFD36DC8A40}" dt="2023-12-01T08:47:44.269" v="197"/>
          <ac:picMkLst>
            <pc:docMk/>
            <pc:sldMk cId="2878009529" sldId="334"/>
            <ac:picMk id="44" creationId="{5043CEB4-40A0-4C97-CDD3-C7D1255BB451}"/>
          </ac:picMkLst>
        </pc:picChg>
      </pc:sldChg>
      <pc:sldChg chg="modSp add mod">
        <pc:chgData name="Elena Nigmatzyanova" userId="822d97bf-623d-4f1f-acc9-1eb136549056" providerId="ADAL" clId="{216AA9FF-F2AE-4BAD-9B62-4CFD36DC8A40}" dt="2023-12-06T10:00:16.411" v="229" actId="6549"/>
        <pc:sldMkLst>
          <pc:docMk/>
          <pc:sldMk cId="3146091263" sldId="335"/>
        </pc:sldMkLst>
        <pc:spChg chg="mod">
          <ac:chgData name="Elena Nigmatzyanova" userId="822d97bf-623d-4f1f-acc9-1eb136549056" providerId="ADAL" clId="{216AA9FF-F2AE-4BAD-9B62-4CFD36DC8A40}" dt="2023-12-06T10:00:04.530" v="226" actId="6549"/>
          <ac:spMkLst>
            <pc:docMk/>
            <pc:sldMk cId="3146091263" sldId="335"/>
            <ac:spMk id="19" creationId="{6C4BB5DE-9CF5-30B7-60B4-8F691EF034A7}"/>
          </ac:spMkLst>
        </pc:spChg>
        <pc:spChg chg="mod">
          <ac:chgData name="Elena Nigmatzyanova" userId="822d97bf-623d-4f1f-acc9-1eb136549056" providerId="ADAL" clId="{216AA9FF-F2AE-4BAD-9B62-4CFD36DC8A40}" dt="2023-12-06T10:00:12.359" v="228" actId="1076"/>
          <ac:spMkLst>
            <pc:docMk/>
            <pc:sldMk cId="3146091263" sldId="335"/>
            <ac:spMk id="32" creationId="{ADB761BF-270B-82DB-3146-1FDAF15B7576}"/>
          </ac:spMkLst>
        </pc:spChg>
        <pc:spChg chg="mod">
          <ac:chgData name="Elena Nigmatzyanova" userId="822d97bf-623d-4f1f-acc9-1eb136549056" providerId="ADAL" clId="{216AA9FF-F2AE-4BAD-9B62-4CFD36DC8A40}" dt="2023-12-06T10:00:16.411" v="229" actId="6549"/>
          <ac:spMkLst>
            <pc:docMk/>
            <pc:sldMk cId="3146091263" sldId="335"/>
            <ac:spMk id="34" creationId="{308D3953-8D46-9C69-D457-9AD99C69BD06}"/>
          </ac:spMkLst>
        </pc:spChg>
      </pc:sldChg>
      <pc:sldChg chg="modSp add mod">
        <pc:chgData name="Elena Nigmatzyanova" userId="822d97bf-623d-4f1f-acc9-1eb136549056" providerId="ADAL" clId="{216AA9FF-F2AE-4BAD-9B62-4CFD36DC8A40}" dt="2023-12-06T10:00:26.993" v="231" actId="1076"/>
        <pc:sldMkLst>
          <pc:docMk/>
          <pc:sldMk cId="3733049314" sldId="336"/>
        </pc:sldMkLst>
        <pc:spChg chg="mod">
          <ac:chgData name="Elena Nigmatzyanova" userId="822d97bf-623d-4f1f-acc9-1eb136549056" providerId="ADAL" clId="{216AA9FF-F2AE-4BAD-9B62-4CFD36DC8A40}" dt="2023-12-06T10:00:26.993" v="231" actId="1076"/>
          <ac:spMkLst>
            <pc:docMk/>
            <pc:sldMk cId="3733049314" sldId="336"/>
            <ac:spMk id="19" creationId="{6C4BB5DE-9CF5-30B7-60B4-8F691EF034A7}"/>
          </ac:spMkLst>
        </pc:spChg>
        <pc:spChg chg="mod">
          <ac:chgData name="Elena Nigmatzyanova" userId="822d97bf-623d-4f1f-acc9-1eb136549056" providerId="ADAL" clId="{216AA9FF-F2AE-4BAD-9B62-4CFD36DC8A40}" dt="2023-12-04T08:58:50.368" v="207" actId="1076"/>
          <ac:spMkLst>
            <pc:docMk/>
            <pc:sldMk cId="3733049314" sldId="336"/>
            <ac:spMk id="32" creationId="{ADB761BF-270B-82DB-3146-1FDAF15B7576}"/>
          </ac:spMkLst>
        </pc:spChg>
        <pc:spChg chg="mod">
          <ac:chgData name="Elena Nigmatzyanova" userId="822d97bf-623d-4f1f-acc9-1eb136549056" providerId="ADAL" clId="{216AA9FF-F2AE-4BAD-9B62-4CFD36DC8A40}" dt="2023-12-05T14:43:42.643" v="224" actId="1076"/>
          <ac:spMkLst>
            <pc:docMk/>
            <pc:sldMk cId="3733049314" sldId="336"/>
            <ac:spMk id="34" creationId="{308D3953-8D46-9C69-D457-9AD99C69BD06}"/>
          </ac:spMkLst>
        </pc:spChg>
      </pc:sldChg>
      <pc:sldMasterChg chg="delSldLayout">
        <pc:chgData name="Elena Nigmatzyanova" userId="822d97bf-623d-4f1f-acc9-1eb136549056" providerId="ADAL" clId="{216AA9FF-F2AE-4BAD-9B62-4CFD36DC8A40}" dt="2023-12-01T07:49:03.292" v="0" actId="47"/>
        <pc:sldMasterMkLst>
          <pc:docMk/>
          <pc:sldMasterMk cId="3227129332" sldId="2147483648"/>
        </pc:sldMasterMkLst>
        <pc:sldLayoutChg chg="del">
          <pc:chgData name="Elena Nigmatzyanova" userId="822d97bf-623d-4f1f-acc9-1eb136549056" providerId="ADAL" clId="{216AA9FF-F2AE-4BAD-9B62-4CFD36DC8A40}" dt="2023-12-01T07:49:03.292" v="0" actId="47"/>
          <pc:sldLayoutMkLst>
            <pc:docMk/>
            <pc:sldMasterMk cId="3227129332" sldId="2147483648"/>
            <pc:sldLayoutMk cId="1886427772" sldId="2147483679"/>
          </pc:sldLayoutMkLst>
        </pc:sldLayoutChg>
      </pc:sldMasterChg>
    </pc:docChg>
  </pc:docChgLst>
  <pc:docChgLst>
    <pc:chgData name="Yuliya Degtyareva" userId="bc8f50df-a046-4e7f-82d8-36dc787c6109" providerId="ADAL" clId="{674E9083-584E-426A-AFCD-000B33997319}"/>
    <pc:docChg chg="modSld">
      <pc:chgData name="Yuliya Degtyareva" userId="bc8f50df-a046-4e7f-82d8-36dc787c6109" providerId="ADAL" clId="{674E9083-584E-426A-AFCD-000B33997319}" dt="2024-11-14T13:26:20.131" v="1"/>
      <pc:docMkLst>
        <pc:docMk/>
      </pc:docMkLst>
      <pc:sldChg chg="modSp mod">
        <pc:chgData name="Yuliya Degtyareva" userId="bc8f50df-a046-4e7f-82d8-36dc787c6109" providerId="ADAL" clId="{674E9083-584E-426A-AFCD-000B33997319}" dt="2024-11-14T13:26:20.131" v="1"/>
        <pc:sldMkLst>
          <pc:docMk/>
          <pc:sldMk cId="2949599058" sldId="288"/>
        </pc:sldMkLst>
        <pc:spChg chg="mod">
          <ac:chgData name="Yuliya Degtyareva" userId="bc8f50df-a046-4e7f-82d8-36dc787c6109" providerId="ADAL" clId="{674E9083-584E-426A-AFCD-000B33997319}" dt="2024-11-14T13:26:20.131" v="1"/>
          <ac:spMkLst>
            <pc:docMk/>
            <pc:sldMk cId="2949599058" sldId="288"/>
            <ac:spMk id="4" creationId="{26541300-FE94-7045-94AC-9112DC9979BC}"/>
          </ac:spMkLst>
        </pc:spChg>
      </pc:sldChg>
    </pc:docChg>
  </pc:docChgLst>
  <pc:docChgLst>
    <pc:chgData name="Yuliya Degtyareva" userId="S::yuliya.shvetsova@cchellenic.com::bc8f50df-a046-4e7f-82d8-36dc787c6109" providerId="AD" clId="Web-{6DECCCDC-BF34-A599-1F02-6593DBDF3B72}"/>
    <pc:docChg chg="modSld">
      <pc:chgData name="Yuliya Degtyareva" userId="S::yuliya.shvetsova@cchellenic.com::bc8f50df-a046-4e7f-82d8-36dc787c6109" providerId="AD" clId="Web-{6DECCCDC-BF34-A599-1F02-6593DBDF3B72}" dt="2024-12-10T13:18:53.299" v="1"/>
      <pc:docMkLst>
        <pc:docMk/>
      </pc:docMkLst>
      <pc:sldChg chg="delSp">
        <pc:chgData name="Yuliya Degtyareva" userId="S::yuliya.shvetsova@cchellenic.com::bc8f50df-a046-4e7f-82d8-36dc787c6109" providerId="AD" clId="Web-{6DECCCDC-BF34-A599-1F02-6593DBDF3B72}" dt="2024-12-10T13:18:53.299" v="1"/>
        <pc:sldMkLst>
          <pc:docMk/>
          <pc:sldMk cId="1808977123" sldId="337"/>
        </pc:sldMkLst>
        <pc:spChg chg="del">
          <ac:chgData name="Yuliya Degtyareva" userId="S::yuliya.shvetsova@cchellenic.com::bc8f50df-a046-4e7f-82d8-36dc787c6109" providerId="AD" clId="Web-{6DECCCDC-BF34-A599-1F02-6593DBDF3B72}" dt="2024-12-10T13:18:51.049" v="0"/>
          <ac:spMkLst>
            <pc:docMk/>
            <pc:sldMk cId="1808977123" sldId="337"/>
            <ac:spMk id="1683" creationId="{2DCE8D6C-00DC-68B8-C534-F90D5257E908}"/>
          </ac:spMkLst>
        </pc:spChg>
        <pc:spChg chg="del">
          <ac:chgData name="Yuliya Degtyareva" userId="S::yuliya.shvetsova@cchellenic.com::bc8f50df-a046-4e7f-82d8-36dc787c6109" providerId="AD" clId="Web-{6DECCCDC-BF34-A599-1F02-6593DBDF3B72}" dt="2024-12-10T13:18:53.299" v="1"/>
          <ac:spMkLst>
            <pc:docMk/>
            <pc:sldMk cId="1808977123" sldId="337"/>
            <ac:spMk id="1686" creationId="{812EF676-1A74-95B8-2BCD-9E6726A7A03D}"/>
          </ac:spMkLst>
        </pc:spChg>
      </pc:sldChg>
    </pc:docChg>
  </pc:docChgLst>
  <pc:docChgLst>
    <pc:chgData name="Yuliya Degtyareva" userId="bc8f50df-a046-4e7f-82d8-36dc787c6109" providerId="ADAL" clId="{32EADDEA-96E3-4277-9E2D-34AA32F5BABD}"/>
    <pc:docChg chg="undo custSel addSld delSld modSld">
      <pc:chgData name="Yuliya Degtyareva" userId="bc8f50df-a046-4e7f-82d8-36dc787c6109" providerId="ADAL" clId="{32EADDEA-96E3-4277-9E2D-34AA32F5BABD}" dt="2024-11-14T13:20:44.579" v="172" actId="207"/>
      <pc:docMkLst>
        <pc:docMk/>
      </pc:docMkLst>
      <pc:sldChg chg="modSp mod">
        <pc:chgData name="Yuliya Degtyareva" userId="bc8f50df-a046-4e7f-82d8-36dc787c6109" providerId="ADAL" clId="{32EADDEA-96E3-4277-9E2D-34AA32F5BABD}" dt="2024-11-14T12:51:06.570" v="1" actId="20577"/>
        <pc:sldMkLst>
          <pc:docMk/>
          <pc:sldMk cId="2949599058" sldId="288"/>
        </pc:sldMkLst>
        <pc:spChg chg="mod">
          <ac:chgData name="Yuliya Degtyareva" userId="bc8f50df-a046-4e7f-82d8-36dc787c6109" providerId="ADAL" clId="{32EADDEA-96E3-4277-9E2D-34AA32F5BABD}" dt="2024-11-14T12:51:06.570" v="1" actId="20577"/>
          <ac:spMkLst>
            <pc:docMk/>
            <pc:sldMk cId="2949599058" sldId="288"/>
            <ac:spMk id="4" creationId="{26541300-FE94-7045-94AC-9112DC9979BC}"/>
          </ac:spMkLst>
        </pc:spChg>
      </pc:sldChg>
      <pc:sldChg chg="addSp delSp modSp del mod">
        <pc:chgData name="Yuliya Degtyareva" userId="bc8f50df-a046-4e7f-82d8-36dc787c6109" providerId="ADAL" clId="{32EADDEA-96E3-4277-9E2D-34AA32F5BABD}" dt="2024-11-14T13:17:23.190" v="145" actId="2696"/>
        <pc:sldMkLst>
          <pc:docMk/>
          <pc:sldMk cId="952008782" sldId="289"/>
        </pc:sldMkLst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3" creationId="{F58C0F3F-EAC1-D656-3E5E-5C6FEA8997D8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4" creationId="{BACE2EF7-01E6-D588-67E9-0F6394D42775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5" creationId="{D93FA97C-870A-68F6-DB16-D562415F6D30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6" creationId="{5EB27651-AACA-F04E-F39D-97D3631DBA3F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8" creationId="{68ED99AD-3369-3183-12D4-834D2852440E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3" creationId="{F25A42C7-8D39-5075-C445-9C41F3E93CDE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" creationId="{C8784071-C1FA-6040-ECF3-A2877F4C2375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6" creationId="{E58E99BC-1A4A-9AD3-A413-986399C576AF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8" creationId="{1AAC2930-B91C-9EBE-AA05-4037F6C6F37F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21" creationId="{5E73F3BE-0D79-C92A-A6CC-AB8E2BA42CF3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26" creationId="{8F9A073B-FC00-AD63-7B6C-C5ACC1D2107A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27" creationId="{55562C6D-1431-C262-9540-EF561F36ACFE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28" creationId="{6834C243-1E10-DCCE-3272-B05B18EB1C36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31" creationId="{521A4FD7-3006-F484-03B0-15D70A60EACF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32" creationId="{10EF5362-FAA5-1FCB-0BA8-7AE2C6CB466B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33" creationId="{55859B72-13D2-CED1-48E9-B48443A845D5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34" creationId="{78342853-6F93-5FE1-7670-37FC12DBEC06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35" creationId="{1EB11F65-D28B-0D04-7BDD-3CB7F85F3A7D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36" creationId="{29FB6A67-4E9D-CC14-2E2C-D043BD594F4C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37" creationId="{492ABF96-D04D-A96A-67BD-057542467303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38" creationId="{0CEBADFD-0882-0012-6604-9C8909D7FAAA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39" creationId="{F32323B8-51D3-3B9B-FA45-CC060C169AD7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40" creationId="{2CD63BD5-C4B9-3804-5B8C-6FA4AAAC9B3E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41" creationId="{E8015A91-1EC1-ABC3-A043-B06F19CF1120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42" creationId="{FCDC9675-F719-0F63-A6E4-5A790E06ECFA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43" creationId="{465BADB4-337F-FB65-6D02-999281C5BD12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44" creationId="{CD97ABCE-64A9-14F8-E066-822FB19867D0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45" creationId="{5C5D9E01-5803-A670-B03A-D552F88AA323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46" creationId="{0D32576C-6F81-3C88-BB5D-3D63AB70FB73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47" creationId="{E06BA667-0E31-F069-EA98-8F552780D4A9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48" creationId="{39239250-65B6-FE2C-CB06-1EC3F39A9F2B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49" creationId="{58D6102F-9A6E-848F-FE60-99303506CB21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50" creationId="{69618246-8457-FBFD-380D-9D0892703D98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51" creationId="{3706D944-8F28-4084-3526-82E4B1705F1F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52" creationId="{9A178857-F789-817B-8F55-1D2CDE30F8DA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53" creationId="{0CBF6248-7CB8-9901-5F5E-61292D5B04BC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54" creationId="{39FE3859-94A3-FF7F-A690-AD7C7E7E16EC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55" creationId="{EAD1D7B2-C94B-9E0A-A51A-96D6A1DEBB81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56" creationId="{821D2BA9-8DB7-E90A-5E76-BEEBE6D1F971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57" creationId="{84D40483-6164-8FF5-1198-41BB8942CA9E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58" creationId="{491BB266-854E-54F6-9769-02FD3DD75E3A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59" creationId="{3863FE8B-5C95-6AF7-6931-E17573D1A38D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60" creationId="{DF779433-A924-FE7D-0BFC-646CB95CF654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61" creationId="{3787EC6B-0D44-385E-8BE0-06B58D4B2059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62" creationId="{1E3A6F42-EC5A-D20D-1B44-5EE052F634D0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63" creationId="{3A4933DE-A8B5-3EB2-E807-234F293D41DE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08" creationId="{9B98EBCE-C6BA-B657-4946-C6B8BC907CA2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09" creationId="{C2F92158-2D73-42C4-4C84-D620519269F5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10" creationId="{0E0A5E3F-958C-216E-083C-31693B40F7F4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11" creationId="{1A531841-350E-B027-1F0B-8C2D23655E8F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12" creationId="{026DCF8F-5AE0-0B45-9DB4-7D3C85D3F3F3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13" creationId="{D510A725-7BA2-BC02-B38F-3448DF7554DE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14" creationId="{F7455392-5130-B227-B381-1FB0E1A080F8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15" creationId="{4FD42C74-5F71-83D8-5AF4-869F4FECA402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16" creationId="{E88FB041-91D7-B06C-0F9F-9E93675E3861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17" creationId="{429F934B-C961-6F85-8E37-F2633B2E0ED8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18" creationId="{024F90F6-B06B-D6CC-3995-C1D01C9952E7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19" creationId="{FAD34524-CCA9-172B-CD22-368B59D4F760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20" creationId="{33A33EB2-D96C-DC30-9A61-7552703E3222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21" creationId="{11AB7AF9-79AD-7F9A-2D09-E71892AF144C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22" creationId="{91969D55-E169-F976-73B1-F55C6A66E472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23" creationId="{128F5322-B370-98BA-6C7F-65B007EEB45E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24" creationId="{40C08403-0C41-EB36-316D-0C1A2A5805D5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25" creationId="{09BF0C78-E3A2-1117-E9BC-2573877482F8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26" creationId="{5AD2D495-319D-6FC4-7835-9ACA302BEC11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27" creationId="{672A4440-8F08-1345-84B4-7C691D4B507E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28" creationId="{7EA619FE-B8A5-0E08-8D85-88CEC52BE1E0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29" creationId="{792830C1-2D21-DF25-773A-6A2F71351672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30" creationId="{BF3A11AC-0D83-F296-2D79-2AF73F65DA00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31" creationId="{6C814425-3F7C-3A5A-8848-6B7C21B5EE83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32" creationId="{4A683355-6475-D0E9-B641-8D6BE8DCC8A0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33" creationId="{ACA99318-2D2F-284E-DE4C-DFCE7812D376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34" creationId="{2DC2BE97-5E47-D88F-D72B-F16DED6E892F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35" creationId="{8A5D8F16-312F-AA8F-E2F1-1EF2A8162E27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36" creationId="{701A3A21-032A-ACB4-F1E0-1DC499A121BE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37" creationId="{F909095A-72D0-BF20-D939-391A5E7998A9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38" creationId="{0238E9F5-F43A-D7FA-106A-F651FE8BA806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39" creationId="{CA407F6E-39F7-F13D-3266-88939E551802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40" creationId="{A1C4BD3C-EF86-1890-A5B5-574F3C908469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41" creationId="{A4C05F69-844B-872C-5E26-39F10255597F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42" creationId="{68576F25-B1FA-09AC-D630-ABE6DCB64792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43" creationId="{35DE5473-5E20-D762-B584-3F626A722590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44" creationId="{956B1B09-BFB9-EA7D-AE3A-789D36C8139D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45" creationId="{98CB2E87-F248-C336-EB8F-040C8835D4D0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46" creationId="{056BD329-E715-86D7-AC40-7509179DE0CC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47" creationId="{285E873C-05B6-7236-99C9-397A834CB6D9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48" creationId="{3198862A-608F-8FEB-2330-D2835669F05B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49" creationId="{00122BD4-B652-74C7-45F7-5D0AF4E90C9E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50" creationId="{B455C5DF-88DD-141B-BB89-591EF97C77E9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51" creationId="{FDA766F8-E6C2-4CE3-0CA5-3B64C3E4CA22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52" creationId="{945BF624-DE74-24AE-5305-87F55EEC4E99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53" creationId="{3ED278D7-740D-DF1B-A22D-080824DA504F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61" creationId="{E5A71AA4-927C-F565-C5F8-CC90085CA549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64" creationId="{9891C2FE-37DF-7C1D-7034-5D5EE759B3EC}"/>
          </ac:spMkLst>
        </pc:spChg>
        <pc:spChg chg="mod">
          <ac:chgData name="Yuliya Degtyareva" userId="bc8f50df-a046-4e7f-82d8-36dc787c6109" providerId="ADAL" clId="{32EADDEA-96E3-4277-9E2D-34AA32F5BABD}" dt="2024-11-14T13:01:53.619" v="79" actId="20577"/>
          <ac:spMkLst>
            <pc:docMk/>
            <pc:sldMk cId="952008782" sldId="289"/>
            <ac:spMk id="1465" creationId="{00000000-0000-0000-0000-000000000000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66" creationId="{904874C7-ED30-2576-4E5B-AD4874D4205B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67" creationId="{AE2CE9B3-1EE0-38A6-A790-034C83A64685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68" creationId="{5CC5FE1D-A67B-FB5D-5A7B-22B13BFE1D44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69" creationId="{5431F691-5E26-F094-8717-7D1C58D65DEA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70" creationId="{D5DA1695-7704-D364-C391-EE5F8E0D38FF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71" creationId="{C5E61802-9CC2-8B12-2DD0-235D2187ECA7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72" creationId="{D53405F0-E4C7-57B8-6A54-30FD9F7023D6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73" creationId="{2566FD36-B178-5D39-17AC-3BB2454BC5A5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74" creationId="{AF265600-7D0F-04F3-74A0-9602D8F829D4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75" creationId="{4406E32E-7345-F33C-C2E4-5025B7957B89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76" creationId="{AF48F9FC-E2AB-5857-320D-83AB78DA41E1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77" creationId="{2EFCE11D-D6C0-C9DF-2039-69C9CED43627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78" creationId="{C989233E-7EF6-148C-07A5-7FEED1FA5BD7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79" creationId="{D2954C4D-1CDF-9884-077A-4B0B50D554E8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80" creationId="{BB466154-211F-556F-1DC6-732A8B6A854C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81" creationId="{3D8496A9-F636-D774-BA08-7D4855F0CC6D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82" creationId="{461AE157-F1F1-B833-702F-A533F14BD492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83" creationId="{B73794C5-717D-090D-5621-539DA8BE400C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84" creationId="{AD8F7AC8-F273-6EF7-FE6F-1C16E2892579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85" creationId="{8A0E3CB2-6201-C4BF-4AAE-2633CA4A2902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86" creationId="{4BE2290B-B505-6DBA-029C-76DB9295C02C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87" creationId="{20804A1F-AEB9-3360-F0E8-F1A48CF626C9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88" creationId="{883C2996-EE14-4FEC-AABB-67BFEC2DFFE0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89" creationId="{60D359EC-FCD7-9D09-8E8A-5DB681144FAC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90" creationId="{541D2183-5950-9203-CD6D-4F13EBE8E359}"/>
          </ac:spMkLst>
        </pc:spChg>
        <pc:spChg chg="add del">
          <ac:chgData name="Yuliya Degtyareva" userId="bc8f50df-a046-4e7f-82d8-36dc787c6109" providerId="ADAL" clId="{32EADDEA-96E3-4277-9E2D-34AA32F5BABD}" dt="2024-11-14T13:13:24.751" v="140" actId="478"/>
          <ac:spMkLst>
            <pc:docMk/>
            <pc:sldMk cId="952008782" sldId="289"/>
            <ac:spMk id="1491" creationId="{0CC84B14-978B-C890-6C84-C6E64CE6BA7D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92" creationId="{C9C8582C-2E43-A01F-F439-90507D0865C5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93" creationId="{F1DDE20D-F551-09E2-C92C-CA17E6776EDB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94" creationId="{A13811DE-ED02-7309-DB6E-10751189AA73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95" creationId="{FD816F2E-4372-30A8-93A4-BEAEA7456EF4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96" creationId="{80AD3F5A-7FB8-D9B4-7F65-108FC5AED7F8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97" creationId="{44D84D4C-D172-8296-ABB0-92D0356F6B6F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98" creationId="{16455F18-9C27-8E40-697A-CC864FB469F0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499" creationId="{A7BA2385-EF42-31EF-B4E8-BC700E118850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00" creationId="{270B5109-6F81-1C21-CEED-6CE82FCC7D26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01" creationId="{63589F1F-80CF-8669-D1C7-7FED78B7DA04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02" creationId="{DECF048E-697F-D4C1-896A-5ECFD203AE11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03" creationId="{9F0C794D-D0CB-C631-CF79-32B871A1304E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04" creationId="{86614EFA-2E8B-94BE-666E-CDF22390A180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05" creationId="{2C82348F-B51A-EEF2-FA84-F983ABA43D5C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06" creationId="{0BF961D6-0EF0-CC84-FE1B-89895CC5CED3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07" creationId="{FC7BC46E-71CC-F58D-CAAD-8321571F2E73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08" creationId="{4DDDDA89-0D4A-D0DE-1A66-0741B4EDAB1A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09" creationId="{BC599727-AEE7-C075-9D09-5C845DC4D7C5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10" creationId="{B4A2BD3E-CD0E-1636-AB25-D5C031C1BFA6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11" creationId="{404B9F72-C801-16C7-C288-5DE8AA17AAA2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12" creationId="{1F405F94-48AC-24F0-B9DC-673755D514A9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13" creationId="{7B09B1BA-F654-D819-EF97-7EFDCC0ABA78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14" creationId="{19D64217-E3B5-8B81-AE29-BA798FA2CB88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15" creationId="{CF4BA828-0A86-7CAC-2762-F8F5EE736C8C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16" creationId="{DC5FCA67-EA66-C0F7-806C-1392FC24139E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17" creationId="{C57D1C60-B23C-DFC5-D25B-B815540A3F84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18" creationId="{F3F260C1-EF22-5ABB-B0CD-07F2E01BDCC7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19" creationId="{AC1C126B-95C1-D367-A877-67896EBA0EFC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20" creationId="{BD9F1ADF-6ED4-8EEC-665F-5124AC7DFA5F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21" creationId="{BF18F473-C966-C667-57EA-4AE7D14A3673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22" creationId="{7C2CA1FA-82ED-A6CC-A112-AB728F6F096D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23" creationId="{5D53C2EE-071A-E625-9558-EE7CF88728DB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24" creationId="{B2B270AA-442B-F903-6F5C-957E53CB2670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25" creationId="{95BF0242-EE8D-61DF-F636-56DD0C6611DE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26" creationId="{82951DCB-EF6F-9E39-C6F0-3D74A7DB305E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27" creationId="{69AB66C8-389C-AF1A-146C-235DAD37E928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28" creationId="{613F1E3A-4829-F853-376F-9B04D0ECA100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29" creationId="{B96466B2-CD81-3B7C-B020-F005D61F9F48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30" creationId="{34D3A0EA-9CAF-EE35-6E09-D018ED5D2113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31" creationId="{FC535726-2AC4-F28B-ECAD-C257AB91C4D9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32" creationId="{664B6E5F-FA6B-6850-5854-EE6272B32CA2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33" creationId="{27839493-002D-1873-168C-FB603B3FD8D6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34" creationId="{73C47A45-FBB6-5F9A-15C0-818AAAED6182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35" creationId="{8B757120-7389-23B9-EA5A-83528CAD6FF4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36" creationId="{0B9E0803-C08E-5B65-8C4F-33D899DC2B68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37" creationId="{4544E5D9-26C3-6125-0605-B238C87DB6CC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38" creationId="{30FDAACD-D5E9-572F-D2A6-2C019A1AEFEA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39" creationId="{B6B307F3-3FE2-5DCE-F761-9C4D21DB8B10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40" creationId="{74B3C1AF-6758-B662-AF93-B976B7C4CABB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41" creationId="{7ABE2B62-7173-72D3-5575-69AD95D4A06D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42" creationId="{9EAD5171-6507-C724-4A79-5B59BA978A19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43" creationId="{2DCADA63-6C24-644E-9996-5A908A9ECB72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44" creationId="{212257B3-51B9-3182-659B-78818D1CBE4B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45" creationId="{8B6690CC-25D3-A1D6-9A96-94694A27CA87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46" creationId="{C9D7A7FF-562B-E40B-6F8A-3930944399C6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47" creationId="{009BF4EB-7076-2093-E38E-F558507E9B47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48" creationId="{7AB6C0CE-D572-C154-B559-24EF320ABF74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49" creationId="{990F3E68-F899-27DD-1184-17BD9265CD1B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50" creationId="{FF00F84E-B0B0-D846-7BE5-F57C95A68D30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51" creationId="{F348A017-8E12-76B1-BD3A-AA7835B913A6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52" creationId="{285C18C0-908B-93BA-487D-D0FC5DC056F1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53" creationId="{16A4F8DD-92CD-4BCF-965E-47AAC0282C79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54" creationId="{721D0127-CC1E-E30E-06FC-BE2FE2F309E0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55" creationId="{FC41E766-E67B-D036-E79A-88D1C882103D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56" creationId="{5E312CF2-EA25-F8E0-0367-84D99A6E82CD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57" creationId="{2DED380F-5FA7-F63C-286F-157E4C5F6EA1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58" creationId="{BBFFBCEF-0A3F-4E0E-0B20-4EB7B3FBD64E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59" creationId="{C8C0B092-B95E-AD0D-A12E-1FC4F499F008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60" creationId="{47CAAA33-E8E7-D8E1-B029-E7ABD6FDD8B9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61" creationId="{DA69DC0F-9031-DBD7-94CA-4DBC20DADF08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62" creationId="{27C7DABE-2B6C-9429-37D5-EFF760E34D65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63" creationId="{2838B7A9-1718-05A7-0F14-A583F67A9034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64" creationId="{62872ED0-14CC-A269-8D23-EA77BC83138C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65" creationId="{5C5809D2-0309-2010-204D-8A2147CA0901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66" creationId="{7748F27A-66D6-F70D-7AB8-F2971B6B0B33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67" creationId="{9E4E6499-C34F-DB2D-2A45-46DA275D780C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68" creationId="{47C40A50-3C71-3495-D84F-DF93572A4786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69" creationId="{1B4895B1-4502-1C88-B989-F9805133DAEA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70" creationId="{CBB695E4-CFCB-901F-7945-14E6B378ADFE}"/>
          </ac:spMkLst>
        </pc:spChg>
        <pc:spChg chg="add mod">
          <ac:chgData name="Yuliya Degtyareva" userId="bc8f50df-a046-4e7f-82d8-36dc787c6109" providerId="ADAL" clId="{32EADDEA-96E3-4277-9E2D-34AA32F5BABD}" dt="2024-11-14T13:13:19.516" v="139"/>
          <ac:spMkLst>
            <pc:docMk/>
            <pc:sldMk cId="952008782" sldId="289"/>
            <ac:spMk id="1571" creationId="{C5A7FA6B-50FB-1501-11C9-623A12944680}"/>
          </ac:spMkLst>
        </pc:spChg>
        <pc:graphicFrameChg chg="add del">
          <ac:chgData name="Yuliya Degtyareva" userId="bc8f50df-a046-4e7f-82d8-36dc787c6109" providerId="ADAL" clId="{32EADDEA-96E3-4277-9E2D-34AA32F5BABD}" dt="2024-11-14T13:13:24.751" v="140" actId="478"/>
          <ac:graphicFrameMkLst>
            <pc:docMk/>
            <pc:sldMk cId="952008782" sldId="289"/>
            <ac:graphicFrameMk id="7" creationId="{E2A7F79A-7FBA-699D-19D3-FE544B9A718E}"/>
          </ac:graphicFrameMkLst>
        </pc:graphicFrameChg>
        <pc:graphicFrameChg chg="add del">
          <ac:chgData name="Yuliya Degtyareva" userId="bc8f50df-a046-4e7f-82d8-36dc787c6109" providerId="ADAL" clId="{32EADDEA-96E3-4277-9E2D-34AA32F5BABD}" dt="2024-11-14T13:13:24.751" v="140" actId="478"/>
          <ac:graphicFrameMkLst>
            <pc:docMk/>
            <pc:sldMk cId="952008782" sldId="289"/>
            <ac:graphicFrameMk id="9" creationId="{D9B305B9-4E92-FCBE-1B50-4293CDC4A9BA}"/>
          </ac:graphicFrameMkLst>
        </pc:graphicFrameChg>
        <pc:graphicFrameChg chg="add del">
          <ac:chgData name="Yuliya Degtyareva" userId="bc8f50df-a046-4e7f-82d8-36dc787c6109" providerId="ADAL" clId="{32EADDEA-96E3-4277-9E2D-34AA32F5BABD}" dt="2024-11-14T13:13:24.751" v="140" actId="478"/>
          <ac:graphicFrameMkLst>
            <pc:docMk/>
            <pc:sldMk cId="952008782" sldId="289"/>
            <ac:graphicFrameMk id="10" creationId="{9660428B-B01C-3320-0676-2D75ABAF81E9}"/>
          </ac:graphicFrameMkLst>
        </pc:graphicFrameChg>
        <pc:graphicFrameChg chg="add del">
          <ac:chgData name="Yuliya Degtyareva" userId="bc8f50df-a046-4e7f-82d8-36dc787c6109" providerId="ADAL" clId="{32EADDEA-96E3-4277-9E2D-34AA32F5BABD}" dt="2024-11-14T13:13:24.751" v="140" actId="478"/>
          <ac:graphicFrameMkLst>
            <pc:docMk/>
            <pc:sldMk cId="952008782" sldId="289"/>
            <ac:graphicFrameMk id="11" creationId="{971968BE-ED9A-9BF8-B474-DAE896D0DF26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19.516" v="139"/>
          <ac:graphicFrameMkLst>
            <pc:docMk/>
            <pc:sldMk cId="952008782" sldId="289"/>
            <ac:graphicFrameMk id="17" creationId="{3EAD1367-67F8-F0F7-AA90-F05AC10ED724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19.516" v="139"/>
          <ac:graphicFrameMkLst>
            <pc:docMk/>
            <pc:sldMk cId="952008782" sldId="289"/>
            <ac:graphicFrameMk id="20" creationId="{2E36238E-FDC2-7D4B-FAB6-797AC6489EA1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19.516" v="139"/>
          <ac:graphicFrameMkLst>
            <pc:docMk/>
            <pc:sldMk cId="952008782" sldId="289"/>
            <ac:graphicFrameMk id="29" creationId="{B0FD8223-8E50-B31A-3502-E6B54F3CD6D4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19.516" v="139"/>
          <ac:graphicFrameMkLst>
            <pc:docMk/>
            <pc:sldMk cId="952008782" sldId="289"/>
            <ac:graphicFrameMk id="30" creationId="{AF86CBCF-35F2-D60B-6E39-BC078CB96BCD}"/>
          </ac:graphicFrameMkLst>
        </pc:graphicFrameChg>
        <pc:graphicFrameChg chg="add del">
          <ac:chgData name="Yuliya Degtyareva" userId="bc8f50df-a046-4e7f-82d8-36dc787c6109" providerId="ADAL" clId="{32EADDEA-96E3-4277-9E2D-34AA32F5BABD}" dt="2024-11-14T13:13:24.751" v="140" actId="478"/>
          <ac:graphicFrameMkLst>
            <pc:docMk/>
            <pc:sldMk cId="952008782" sldId="289"/>
            <ac:graphicFrameMk id="1454" creationId="{00000000-0000-0000-0000-000000000000}"/>
          </ac:graphicFrameMkLst>
        </pc:graphicFrameChg>
        <pc:graphicFrameChg chg="add del">
          <ac:chgData name="Yuliya Degtyareva" userId="bc8f50df-a046-4e7f-82d8-36dc787c6109" providerId="ADAL" clId="{32EADDEA-96E3-4277-9E2D-34AA32F5BABD}" dt="2024-11-14T13:13:24.751" v="140" actId="478"/>
          <ac:graphicFrameMkLst>
            <pc:docMk/>
            <pc:sldMk cId="952008782" sldId="289"/>
            <ac:graphicFrameMk id="1455" creationId="{00000000-0000-0000-0000-000000000000}"/>
          </ac:graphicFrameMkLst>
        </pc:graphicFrameChg>
        <pc:graphicFrameChg chg="add del">
          <ac:chgData name="Yuliya Degtyareva" userId="bc8f50df-a046-4e7f-82d8-36dc787c6109" providerId="ADAL" clId="{32EADDEA-96E3-4277-9E2D-34AA32F5BABD}" dt="2024-11-14T13:13:24.751" v="140" actId="478"/>
          <ac:graphicFrameMkLst>
            <pc:docMk/>
            <pc:sldMk cId="952008782" sldId="289"/>
            <ac:graphicFrameMk id="1456" creationId="{00000000-0000-0000-0000-000000000000}"/>
          </ac:graphicFrameMkLst>
        </pc:graphicFrameChg>
        <pc:graphicFrameChg chg="add del">
          <ac:chgData name="Yuliya Degtyareva" userId="bc8f50df-a046-4e7f-82d8-36dc787c6109" providerId="ADAL" clId="{32EADDEA-96E3-4277-9E2D-34AA32F5BABD}" dt="2024-11-14T13:13:24.751" v="140" actId="478"/>
          <ac:graphicFrameMkLst>
            <pc:docMk/>
            <pc:sldMk cId="952008782" sldId="289"/>
            <ac:graphicFrameMk id="1457" creationId="{00000000-0000-0000-0000-000000000000}"/>
          </ac:graphicFrameMkLst>
        </pc:graphicFrameChg>
        <pc:graphicFrameChg chg="add del">
          <ac:chgData name="Yuliya Degtyareva" userId="bc8f50df-a046-4e7f-82d8-36dc787c6109" providerId="ADAL" clId="{32EADDEA-96E3-4277-9E2D-34AA32F5BABD}" dt="2024-11-14T13:13:24.751" v="140" actId="478"/>
          <ac:graphicFrameMkLst>
            <pc:docMk/>
            <pc:sldMk cId="952008782" sldId="289"/>
            <ac:graphicFrameMk id="1458" creationId="{00000000-0000-0000-0000-000000000000}"/>
          </ac:graphicFrameMkLst>
        </pc:graphicFrameChg>
        <pc:graphicFrameChg chg="add del">
          <ac:chgData name="Yuliya Degtyareva" userId="bc8f50df-a046-4e7f-82d8-36dc787c6109" providerId="ADAL" clId="{32EADDEA-96E3-4277-9E2D-34AA32F5BABD}" dt="2024-11-14T13:13:24.751" v="140" actId="478"/>
          <ac:graphicFrameMkLst>
            <pc:docMk/>
            <pc:sldMk cId="952008782" sldId="289"/>
            <ac:graphicFrameMk id="1459" creationId="{00000000-0000-0000-0000-000000000000}"/>
          </ac:graphicFrameMkLst>
        </pc:graphicFrameChg>
        <pc:graphicFrameChg chg="add del">
          <ac:chgData name="Yuliya Degtyareva" userId="bc8f50df-a046-4e7f-82d8-36dc787c6109" providerId="ADAL" clId="{32EADDEA-96E3-4277-9E2D-34AA32F5BABD}" dt="2024-11-14T13:13:24.751" v="140" actId="478"/>
          <ac:graphicFrameMkLst>
            <pc:docMk/>
            <pc:sldMk cId="952008782" sldId="289"/>
            <ac:graphicFrameMk id="1460" creationId="{00000000-0000-0000-0000-000000000000}"/>
          </ac:graphicFrameMkLst>
        </pc:graphicFrameChg>
        <pc:graphicFrameChg chg="add del">
          <ac:chgData name="Yuliya Degtyareva" userId="bc8f50df-a046-4e7f-82d8-36dc787c6109" providerId="ADAL" clId="{32EADDEA-96E3-4277-9E2D-34AA32F5BABD}" dt="2024-11-14T13:13:24.751" v="140" actId="478"/>
          <ac:graphicFrameMkLst>
            <pc:docMk/>
            <pc:sldMk cId="952008782" sldId="289"/>
            <ac:graphicFrameMk id="1462" creationId="{00000000-0000-0000-0000-000000000000}"/>
          </ac:graphicFrameMkLst>
        </pc:graphicFrameChg>
        <pc:graphicFrameChg chg="add del">
          <ac:chgData name="Yuliya Degtyareva" userId="bc8f50df-a046-4e7f-82d8-36dc787c6109" providerId="ADAL" clId="{32EADDEA-96E3-4277-9E2D-34AA32F5BABD}" dt="2024-11-14T13:13:24.751" v="140" actId="478"/>
          <ac:graphicFrameMkLst>
            <pc:docMk/>
            <pc:sldMk cId="952008782" sldId="289"/>
            <ac:graphicFrameMk id="1463" creationId="{00000000-0000-0000-0000-000000000000}"/>
          </ac:graphicFrameMkLst>
        </pc:graphicFrameChg>
        <pc:picChg chg="add del">
          <ac:chgData name="Yuliya Degtyareva" userId="bc8f50df-a046-4e7f-82d8-36dc787c6109" providerId="ADAL" clId="{32EADDEA-96E3-4277-9E2D-34AA32F5BABD}" dt="2024-11-14T13:13:24.751" v="140" actId="478"/>
          <ac:picMkLst>
            <pc:docMk/>
            <pc:sldMk cId="952008782" sldId="289"/>
            <ac:picMk id="12" creationId="{3CEEADFB-987E-8CCB-6584-1DC736F12787}"/>
          </ac:picMkLst>
        </pc:picChg>
        <pc:picChg chg="add mod">
          <ac:chgData name="Yuliya Degtyareva" userId="bc8f50df-a046-4e7f-82d8-36dc787c6109" providerId="ADAL" clId="{32EADDEA-96E3-4277-9E2D-34AA32F5BABD}" dt="2024-11-14T13:13:19.516" v="139"/>
          <ac:picMkLst>
            <pc:docMk/>
            <pc:sldMk cId="952008782" sldId="289"/>
            <ac:picMk id="15" creationId="{AD872F53-F4E0-E4CF-FBBB-961CA8756B57}"/>
          </ac:picMkLst>
        </pc:picChg>
      </pc:sldChg>
      <pc:sldChg chg="addSp delSp modSp mod">
        <pc:chgData name="Yuliya Degtyareva" userId="bc8f50df-a046-4e7f-82d8-36dc787c6109" providerId="ADAL" clId="{32EADDEA-96E3-4277-9E2D-34AA32F5BABD}" dt="2024-11-14T13:06:06.824" v="105" actId="1076"/>
        <pc:sldMkLst>
          <pc:docMk/>
          <pc:sldMk cId="1741400219" sldId="309"/>
        </pc:sldMkLst>
        <pc:spChg chg="del">
          <ac:chgData name="Yuliya Degtyareva" userId="bc8f50df-a046-4e7f-82d8-36dc787c6109" providerId="ADAL" clId="{32EADDEA-96E3-4277-9E2D-34AA32F5BABD}" dt="2024-11-14T13:03:16.792" v="84" actId="478"/>
          <ac:spMkLst>
            <pc:docMk/>
            <pc:sldMk cId="1741400219" sldId="309"/>
            <ac:spMk id="4" creationId="{C2D54450-7015-2F2A-7BAF-206B9090964A}"/>
          </ac:spMkLst>
        </pc:spChg>
        <pc:spChg chg="mod">
          <ac:chgData name="Yuliya Degtyareva" userId="bc8f50df-a046-4e7f-82d8-36dc787c6109" providerId="ADAL" clId="{32EADDEA-96E3-4277-9E2D-34AA32F5BABD}" dt="2024-11-14T13:02:22.382" v="80"/>
          <ac:spMkLst>
            <pc:docMk/>
            <pc:sldMk cId="1741400219" sldId="309"/>
            <ac:spMk id="6" creationId="{FCD7E784-FC08-C5B6-2922-DCC1D92B917B}"/>
          </ac:spMkLst>
        </pc:spChg>
        <pc:spChg chg="mod">
          <ac:chgData name="Yuliya Degtyareva" userId="bc8f50df-a046-4e7f-82d8-36dc787c6109" providerId="ADAL" clId="{32EADDEA-96E3-4277-9E2D-34AA32F5BABD}" dt="2024-11-14T13:02:22.382" v="80"/>
          <ac:spMkLst>
            <pc:docMk/>
            <pc:sldMk cId="1741400219" sldId="309"/>
            <ac:spMk id="7" creationId="{AFC1123C-A888-34BA-2B9C-60FF12BB7039}"/>
          </ac:spMkLst>
        </pc:spChg>
        <pc:spChg chg="add mod">
          <ac:chgData name="Yuliya Degtyareva" userId="bc8f50df-a046-4e7f-82d8-36dc787c6109" providerId="ADAL" clId="{32EADDEA-96E3-4277-9E2D-34AA32F5BABD}" dt="2024-11-14T13:02:22.382" v="80"/>
          <ac:spMkLst>
            <pc:docMk/>
            <pc:sldMk cId="1741400219" sldId="309"/>
            <ac:spMk id="9" creationId="{A7DD6FEA-6938-C3A7-4AE3-CA08ED51637F}"/>
          </ac:spMkLst>
        </pc:spChg>
        <pc:spChg chg="add mod">
          <ac:chgData name="Yuliya Degtyareva" userId="bc8f50df-a046-4e7f-82d8-36dc787c6109" providerId="ADAL" clId="{32EADDEA-96E3-4277-9E2D-34AA32F5BABD}" dt="2024-11-14T13:02:22.382" v="80"/>
          <ac:spMkLst>
            <pc:docMk/>
            <pc:sldMk cId="1741400219" sldId="309"/>
            <ac:spMk id="10" creationId="{086B61F6-03D6-DB28-00E2-247D7E8101B2}"/>
          </ac:spMkLst>
        </pc:spChg>
        <pc:spChg chg="mod">
          <ac:chgData name="Yuliya Degtyareva" userId="bc8f50df-a046-4e7f-82d8-36dc787c6109" providerId="ADAL" clId="{32EADDEA-96E3-4277-9E2D-34AA32F5BABD}" dt="2024-11-14T13:02:22.382" v="80"/>
          <ac:spMkLst>
            <pc:docMk/>
            <pc:sldMk cId="1741400219" sldId="309"/>
            <ac:spMk id="12" creationId="{4B8085D6-8FB6-9594-88C5-50D792CAA65B}"/>
          </ac:spMkLst>
        </pc:spChg>
        <pc:spChg chg="mod">
          <ac:chgData name="Yuliya Degtyareva" userId="bc8f50df-a046-4e7f-82d8-36dc787c6109" providerId="ADAL" clId="{32EADDEA-96E3-4277-9E2D-34AA32F5BABD}" dt="2024-11-14T13:02:22.382" v="80"/>
          <ac:spMkLst>
            <pc:docMk/>
            <pc:sldMk cId="1741400219" sldId="309"/>
            <ac:spMk id="13" creationId="{08DE5A46-3DA4-FAA3-6C81-E4A1EBFD19EE}"/>
          </ac:spMkLst>
        </pc:spChg>
        <pc:spChg chg="mod">
          <ac:chgData name="Yuliya Degtyareva" userId="bc8f50df-a046-4e7f-82d8-36dc787c6109" providerId="ADAL" clId="{32EADDEA-96E3-4277-9E2D-34AA32F5BABD}" dt="2024-11-14T13:03:18.296" v="85"/>
          <ac:spMkLst>
            <pc:docMk/>
            <pc:sldMk cId="1741400219" sldId="309"/>
            <ac:spMk id="16" creationId="{E09150D7-7FD4-82FA-8DBB-B96FE010F997}"/>
          </ac:spMkLst>
        </pc:spChg>
        <pc:spChg chg="mod">
          <ac:chgData name="Yuliya Degtyareva" userId="bc8f50df-a046-4e7f-82d8-36dc787c6109" providerId="ADAL" clId="{32EADDEA-96E3-4277-9E2D-34AA32F5BABD}" dt="2024-11-14T13:03:18.296" v="85"/>
          <ac:spMkLst>
            <pc:docMk/>
            <pc:sldMk cId="1741400219" sldId="309"/>
            <ac:spMk id="17" creationId="{F59E0041-67B3-DC44-6692-7793D8CFE953}"/>
          </ac:spMkLst>
        </pc:spChg>
        <pc:spChg chg="add mod">
          <ac:chgData name="Yuliya Degtyareva" userId="bc8f50df-a046-4e7f-82d8-36dc787c6109" providerId="ADAL" clId="{32EADDEA-96E3-4277-9E2D-34AA32F5BABD}" dt="2024-11-14T13:03:25.781" v="86" actId="1076"/>
          <ac:spMkLst>
            <pc:docMk/>
            <pc:sldMk cId="1741400219" sldId="309"/>
            <ac:spMk id="18" creationId="{E545CFF9-A331-E2E0-C146-894212B2D9AA}"/>
          </ac:spMkLst>
        </pc:spChg>
        <pc:spChg chg="add mod">
          <ac:chgData name="Yuliya Degtyareva" userId="bc8f50df-a046-4e7f-82d8-36dc787c6109" providerId="ADAL" clId="{32EADDEA-96E3-4277-9E2D-34AA32F5BABD}" dt="2024-11-14T13:03:25.781" v="86" actId="1076"/>
          <ac:spMkLst>
            <pc:docMk/>
            <pc:sldMk cId="1741400219" sldId="309"/>
            <ac:spMk id="19" creationId="{942E66E5-21D0-A39F-ED03-4C7AF6920333}"/>
          </ac:spMkLst>
        </pc:spChg>
        <pc:spChg chg="mod">
          <ac:chgData name="Yuliya Degtyareva" userId="bc8f50df-a046-4e7f-82d8-36dc787c6109" providerId="ADAL" clId="{32EADDEA-96E3-4277-9E2D-34AA32F5BABD}" dt="2024-11-14T13:03:18.296" v="85"/>
          <ac:spMkLst>
            <pc:docMk/>
            <pc:sldMk cId="1741400219" sldId="309"/>
            <ac:spMk id="21" creationId="{A15CAFEB-4696-ACA9-7F86-485CFBDEC8D9}"/>
          </ac:spMkLst>
        </pc:spChg>
        <pc:spChg chg="mod">
          <ac:chgData name="Yuliya Degtyareva" userId="bc8f50df-a046-4e7f-82d8-36dc787c6109" providerId="ADAL" clId="{32EADDEA-96E3-4277-9E2D-34AA32F5BABD}" dt="2024-11-14T13:03:18.296" v="85"/>
          <ac:spMkLst>
            <pc:docMk/>
            <pc:sldMk cId="1741400219" sldId="309"/>
            <ac:spMk id="22" creationId="{05DF873E-A198-7EB1-E4BD-0E96583CD364}"/>
          </ac:spMkLst>
        </pc:spChg>
        <pc:spChg chg="mod">
          <ac:chgData name="Yuliya Degtyareva" userId="bc8f50df-a046-4e7f-82d8-36dc787c6109" providerId="ADAL" clId="{32EADDEA-96E3-4277-9E2D-34AA32F5BABD}" dt="2024-11-14T13:01:10.763" v="55" actId="20577"/>
          <ac:spMkLst>
            <pc:docMk/>
            <pc:sldMk cId="1741400219" sldId="309"/>
            <ac:spMk id="38" creationId="{A8289C05-7A43-A6B5-8E3F-0681B97C4370}"/>
          </ac:spMkLst>
        </pc:spChg>
        <pc:spChg chg="del">
          <ac:chgData name="Yuliya Degtyareva" userId="bc8f50df-a046-4e7f-82d8-36dc787c6109" providerId="ADAL" clId="{32EADDEA-96E3-4277-9E2D-34AA32F5BABD}" dt="2024-11-14T13:03:16.792" v="84" actId="478"/>
          <ac:spMkLst>
            <pc:docMk/>
            <pc:sldMk cId="1741400219" sldId="309"/>
            <ac:spMk id="48" creationId="{340484F6-BB92-B696-5678-D0DFD6F1758B}"/>
          </ac:spMkLst>
        </pc:spChg>
        <pc:spChg chg="del">
          <ac:chgData name="Yuliya Degtyareva" userId="bc8f50df-a046-4e7f-82d8-36dc787c6109" providerId="ADAL" clId="{32EADDEA-96E3-4277-9E2D-34AA32F5BABD}" dt="2024-11-14T13:03:16.792" v="84" actId="478"/>
          <ac:spMkLst>
            <pc:docMk/>
            <pc:sldMk cId="1741400219" sldId="309"/>
            <ac:spMk id="49" creationId="{F1424100-192B-F698-5759-BCD7A2E73AC8}"/>
          </ac:spMkLst>
        </pc:spChg>
        <pc:spChg chg="del">
          <ac:chgData name="Yuliya Degtyareva" userId="bc8f50df-a046-4e7f-82d8-36dc787c6109" providerId="ADAL" clId="{32EADDEA-96E3-4277-9E2D-34AA32F5BABD}" dt="2024-11-14T13:03:16.792" v="84" actId="478"/>
          <ac:spMkLst>
            <pc:docMk/>
            <pc:sldMk cId="1741400219" sldId="309"/>
            <ac:spMk id="59" creationId="{E68CA14F-D064-2E72-5817-8105C76C1BBD}"/>
          </ac:spMkLst>
        </pc:spChg>
        <pc:spChg chg="del">
          <ac:chgData name="Yuliya Degtyareva" userId="bc8f50df-a046-4e7f-82d8-36dc787c6109" providerId="ADAL" clId="{32EADDEA-96E3-4277-9E2D-34AA32F5BABD}" dt="2024-11-14T13:03:16.792" v="84" actId="478"/>
          <ac:spMkLst>
            <pc:docMk/>
            <pc:sldMk cId="1741400219" sldId="309"/>
            <ac:spMk id="60" creationId="{1A4ADBEC-82C4-6B73-F7D3-94E3657829F2}"/>
          </ac:spMkLst>
        </pc:spChg>
        <pc:spChg chg="del">
          <ac:chgData name="Yuliya Degtyareva" userId="bc8f50df-a046-4e7f-82d8-36dc787c6109" providerId="ADAL" clId="{32EADDEA-96E3-4277-9E2D-34AA32F5BABD}" dt="2024-11-14T13:03:16.792" v="84" actId="478"/>
          <ac:spMkLst>
            <pc:docMk/>
            <pc:sldMk cId="1741400219" sldId="309"/>
            <ac:spMk id="63" creationId="{150BE214-2F8E-A9B4-17BF-B15BBE36266C}"/>
          </ac:spMkLst>
        </pc:spChg>
        <pc:spChg chg="del">
          <ac:chgData name="Yuliya Degtyareva" userId="bc8f50df-a046-4e7f-82d8-36dc787c6109" providerId="ADAL" clId="{32EADDEA-96E3-4277-9E2D-34AA32F5BABD}" dt="2024-11-14T13:03:16.792" v="84" actId="478"/>
          <ac:spMkLst>
            <pc:docMk/>
            <pc:sldMk cId="1741400219" sldId="309"/>
            <ac:spMk id="64" creationId="{9E9E6EE0-E7B3-23DE-33D3-6AE406DDD683}"/>
          </ac:spMkLst>
        </pc:spChg>
        <pc:spChg chg="del">
          <ac:chgData name="Yuliya Degtyareva" userId="bc8f50df-a046-4e7f-82d8-36dc787c6109" providerId="ADAL" clId="{32EADDEA-96E3-4277-9E2D-34AA32F5BABD}" dt="2024-11-14T13:03:16.792" v="84" actId="478"/>
          <ac:spMkLst>
            <pc:docMk/>
            <pc:sldMk cId="1741400219" sldId="309"/>
            <ac:spMk id="67" creationId="{F632728C-74CB-5B4A-72E9-E6C3AA825B11}"/>
          </ac:spMkLst>
        </pc:spChg>
        <pc:grpChg chg="add mod">
          <ac:chgData name="Yuliya Degtyareva" userId="bc8f50df-a046-4e7f-82d8-36dc787c6109" providerId="ADAL" clId="{32EADDEA-96E3-4277-9E2D-34AA32F5BABD}" dt="2024-11-14T13:02:22.382" v="80"/>
          <ac:grpSpMkLst>
            <pc:docMk/>
            <pc:sldMk cId="1741400219" sldId="309"/>
            <ac:grpSpMk id="5" creationId="{B49E0D5A-A883-5DE7-99C4-FD96ABCD6E49}"/>
          </ac:grpSpMkLst>
        </pc:grpChg>
        <pc:grpChg chg="add mod">
          <ac:chgData name="Yuliya Degtyareva" userId="bc8f50df-a046-4e7f-82d8-36dc787c6109" providerId="ADAL" clId="{32EADDEA-96E3-4277-9E2D-34AA32F5BABD}" dt="2024-11-14T13:02:22.382" v="80"/>
          <ac:grpSpMkLst>
            <pc:docMk/>
            <pc:sldMk cId="1741400219" sldId="309"/>
            <ac:grpSpMk id="11" creationId="{C871582C-9C3D-CAA0-33A3-8988579870DF}"/>
          </ac:grpSpMkLst>
        </pc:grpChg>
        <pc:grpChg chg="add mod">
          <ac:chgData name="Yuliya Degtyareva" userId="bc8f50df-a046-4e7f-82d8-36dc787c6109" providerId="ADAL" clId="{32EADDEA-96E3-4277-9E2D-34AA32F5BABD}" dt="2024-11-14T13:03:25.781" v="86" actId="1076"/>
          <ac:grpSpMkLst>
            <pc:docMk/>
            <pc:sldMk cId="1741400219" sldId="309"/>
            <ac:grpSpMk id="15" creationId="{E870B74F-FD74-1704-0405-37A58C8A9174}"/>
          </ac:grpSpMkLst>
        </pc:grpChg>
        <pc:grpChg chg="add mod">
          <ac:chgData name="Yuliya Degtyareva" userId="bc8f50df-a046-4e7f-82d8-36dc787c6109" providerId="ADAL" clId="{32EADDEA-96E3-4277-9E2D-34AA32F5BABD}" dt="2024-11-14T13:03:25.781" v="86" actId="1076"/>
          <ac:grpSpMkLst>
            <pc:docMk/>
            <pc:sldMk cId="1741400219" sldId="309"/>
            <ac:grpSpMk id="20" creationId="{5F6ED11E-8742-46BF-DDD8-C2E8FAA44463}"/>
          </ac:grpSpMkLst>
        </pc:grpChg>
        <pc:graphicFrameChg chg="add mod">
          <ac:chgData name="Yuliya Degtyareva" userId="bc8f50df-a046-4e7f-82d8-36dc787c6109" providerId="ADAL" clId="{32EADDEA-96E3-4277-9E2D-34AA32F5BABD}" dt="2024-11-14T13:02:22.382" v="80"/>
          <ac:graphicFrameMkLst>
            <pc:docMk/>
            <pc:sldMk cId="1741400219" sldId="309"/>
            <ac:graphicFrameMk id="3" creationId="{3BB6D246-F18A-AF4A-FC8A-744D6FFA995A}"/>
          </ac:graphicFrameMkLst>
        </pc:graphicFrameChg>
        <pc:graphicFrameChg chg="add mod modGraphic">
          <ac:chgData name="Yuliya Degtyareva" userId="bc8f50df-a046-4e7f-82d8-36dc787c6109" providerId="ADAL" clId="{32EADDEA-96E3-4277-9E2D-34AA32F5BABD}" dt="2024-11-14T13:06:06.824" v="105" actId="1076"/>
          <ac:graphicFrameMkLst>
            <pc:docMk/>
            <pc:sldMk cId="1741400219" sldId="309"/>
            <ac:graphicFrameMk id="14" creationId="{21C977A3-AD43-3F86-AFAA-7E06C4CB20E3}"/>
          </ac:graphicFrameMkLst>
        </pc:graphicFrameChg>
        <pc:graphicFrameChg chg="del mod">
          <ac:chgData name="Yuliya Degtyareva" userId="bc8f50df-a046-4e7f-82d8-36dc787c6109" providerId="ADAL" clId="{32EADDEA-96E3-4277-9E2D-34AA32F5BABD}" dt="2024-11-14T13:03:14.704" v="83" actId="478"/>
          <ac:graphicFrameMkLst>
            <pc:docMk/>
            <pc:sldMk cId="1741400219" sldId="309"/>
            <ac:graphicFrameMk id="46" creationId="{5894A236-4D03-A2FC-4645-6E7B2F097F0E}"/>
          </ac:graphicFrameMkLst>
        </pc:graphicFrameChg>
      </pc:sldChg>
      <pc:sldChg chg="addSp delSp modSp mod">
        <pc:chgData name="Yuliya Degtyareva" userId="bc8f50df-a046-4e7f-82d8-36dc787c6109" providerId="ADAL" clId="{32EADDEA-96E3-4277-9E2D-34AA32F5BABD}" dt="2024-11-14T13:06:13.115" v="106"/>
        <pc:sldMkLst>
          <pc:docMk/>
          <pc:sldMk cId="3328437152" sldId="324"/>
        </pc:sldMkLst>
        <pc:spChg chg="del">
          <ac:chgData name="Yuliya Degtyareva" userId="bc8f50df-a046-4e7f-82d8-36dc787c6109" providerId="ADAL" clId="{32EADDEA-96E3-4277-9E2D-34AA32F5BABD}" dt="2024-11-14T13:04:58.925" v="93" actId="478"/>
          <ac:spMkLst>
            <pc:docMk/>
            <pc:sldMk cId="3328437152" sldId="324"/>
            <ac:spMk id="5" creationId="{C6529FFA-02C4-08B4-0050-011795882D31}"/>
          </ac:spMkLst>
        </pc:spChg>
        <pc:spChg chg="del">
          <ac:chgData name="Yuliya Degtyareva" userId="bc8f50df-a046-4e7f-82d8-36dc787c6109" providerId="ADAL" clId="{32EADDEA-96E3-4277-9E2D-34AA32F5BABD}" dt="2024-11-14T13:04:58.925" v="93" actId="478"/>
          <ac:spMkLst>
            <pc:docMk/>
            <pc:sldMk cId="3328437152" sldId="324"/>
            <ac:spMk id="6" creationId="{F5754E18-4881-BFEC-CC88-3CA2A94B1841}"/>
          </ac:spMkLst>
        </pc:spChg>
        <pc:spChg chg="add mod">
          <ac:chgData name="Yuliya Degtyareva" userId="bc8f50df-a046-4e7f-82d8-36dc787c6109" providerId="ADAL" clId="{32EADDEA-96E3-4277-9E2D-34AA32F5BABD}" dt="2024-11-14T13:05:30.768" v="97" actId="1076"/>
          <ac:spMkLst>
            <pc:docMk/>
            <pc:sldMk cId="3328437152" sldId="324"/>
            <ac:spMk id="8" creationId="{232958D2-1976-5F48-A7D8-75209F2F185A}"/>
          </ac:spMkLst>
        </pc:spChg>
        <pc:spChg chg="add mod">
          <ac:chgData name="Yuliya Degtyareva" userId="bc8f50df-a046-4e7f-82d8-36dc787c6109" providerId="ADAL" clId="{32EADDEA-96E3-4277-9E2D-34AA32F5BABD}" dt="2024-11-14T13:05:30.768" v="97" actId="1076"/>
          <ac:spMkLst>
            <pc:docMk/>
            <pc:sldMk cId="3328437152" sldId="324"/>
            <ac:spMk id="9" creationId="{60DD0587-53C6-DAFE-156F-ECE2F7875FDC}"/>
          </ac:spMkLst>
        </pc:spChg>
        <pc:spChg chg="add mod">
          <ac:chgData name="Yuliya Degtyareva" userId="bc8f50df-a046-4e7f-82d8-36dc787c6109" providerId="ADAL" clId="{32EADDEA-96E3-4277-9E2D-34AA32F5BABD}" dt="2024-11-14T13:05:30.768" v="97" actId="1076"/>
          <ac:spMkLst>
            <pc:docMk/>
            <pc:sldMk cId="3328437152" sldId="324"/>
            <ac:spMk id="10" creationId="{A0CAED13-9F48-0CDC-B82F-2A308D87674C}"/>
          </ac:spMkLst>
        </pc:spChg>
        <pc:spChg chg="add mod">
          <ac:chgData name="Yuliya Degtyareva" userId="bc8f50df-a046-4e7f-82d8-36dc787c6109" providerId="ADAL" clId="{32EADDEA-96E3-4277-9E2D-34AA32F5BABD}" dt="2024-11-14T13:05:30.768" v="97" actId="1076"/>
          <ac:spMkLst>
            <pc:docMk/>
            <pc:sldMk cId="3328437152" sldId="324"/>
            <ac:spMk id="12" creationId="{FF719781-AF85-AA13-A205-6A04E71182D6}"/>
          </ac:spMkLst>
        </pc:spChg>
        <pc:spChg chg="del">
          <ac:chgData name="Yuliya Degtyareva" userId="bc8f50df-a046-4e7f-82d8-36dc787c6109" providerId="ADAL" clId="{32EADDEA-96E3-4277-9E2D-34AA32F5BABD}" dt="2024-11-14T13:04:58.925" v="93" actId="478"/>
          <ac:spMkLst>
            <pc:docMk/>
            <pc:sldMk cId="3328437152" sldId="324"/>
            <ac:spMk id="13" creationId="{DF13DC80-658A-227D-AB55-D106DC556FB1}"/>
          </ac:spMkLst>
        </pc:spChg>
        <pc:spChg chg="add mod">
          <ac:chgData name="Yuliya Degtyareva" userId="bc8f50df-a046-4e7f-82d8-36dc787c6109" providerId="ADAL" clId="{32EADDEA-96E3-4277-9E2D-34AA32F5BABD}" dt="2024-11-14T13:05:30.768" v="97" actId="1076"/>
          <ac:spMkLst>
            <pc:docMk/>
            <pc:sldMk cId="3328437152" sldId="324"/>
            <ac:spMk id="14" creationId="{7EBF3A57-D096-AA52-7C2E-7ABE3F8BF7FB}"/>
          </ac:spMkLst>
        </pc:spChg>
        <pc:spChg chg="add mod">
          <ac:chgData name="Yuliya Degtyareva" userId="bc8f50df-a046-4e7f-82d8-36dc787c6109" providerId="ADAL" clId="{32EADDEA-96E3-4277-9E2D-34AA32F5BABD}" dt="2024-11-14T13:05:30.768" v="97" actId="1076"/>
          <ac:spMkLst>
            <pc:docMk/>
            <pc:sldMk cId="3328437152" sldId="324"/>
            <ac:spMk id="15" creationId="{9FB7C521-4451-59B6-C7AE-11D2F058D139}"/>
          </ac:spMkLst>
        </pc:spChg>
        <pc:spChg chg="add mod">
          <ac:chgData name="Yuliya Degtyareva" userId="bc8f50df-a046-4e7f-82d8-36dc787c6109" providerId="ADAL" clId="{32EADDEA-96E3-4277-9E2D-34AA32F5BABD}" dt="2024-11-14T13:05:30.768" v="97" actId="1076"/>
          <ac:spMkLst>
            <pc:docMk/>
            <pc:sldMk cId="3328437152" sldId="324"/>
            <ac:spMk id="16" creationId="{9D7A1743-CC77-4EE4-4E8F-C8A480993336}"/>
          </ac:spMkLst>
        </pc:spChg>
        <pc:spChg chg="add mod">
          <ac:chgData name="Yuliya Degtyareva" userId="bc8f50df-a046-4e7f-82d8-36dc787c6109" providerId="ADAL" clId="{32EADDEA-96E3-4277-9E2D-34AA32F5BABD}" dt="2024-11-14T13:05:30.768" v="97" actId="1076"/>
          <ac:spMkLst>
            <pc:docMk/>
            <pc:sldMk cId="3328437152" sldId="324"/>
            <ac:spMk id="17" creationId="{7B3DEA82-7524-1713-9FAA-4096C06867FF}"/>
          </ac:spMkLst>
        </pc:spChg>
        <pc:spChg chg="del">
          <ac:chgData name="Yuliya Degtyareva" userId="bc8f50df-a046-4e7f-82d8-36dc787c6109" providerId="ADAL" clId="{32EADDEA-96E3-4277-9E2D-34AA32F5BABD}" dt="2024-11-14T13:04:58.925" v="93" actId="478"/>
          <ac:spMkLst>
            <pc:docMk/>
            <pc:sldMk cId="3328437152" sldId="324"/>
            <ac:spMk id="18" creationId="{B999FB44-7F38-9420-9D7A-3867E2175B0F}"/>
          </ac:spMkLst>
        </pc:spChg>
        <pc:spChg chg="del">
          <ac:chgData name="Yuliya Degtyareva" userId="bc8f50df-a046-4e7f-82d8-36dc787c6109" providerId="ADAL" clId="{32EADDEA-96E3-4277-9E2D-34AA32F5BABD}" dt="2024-11-14T13:04:58.925" v="93" actId="478"/>
          <ac:spMkLst>
            <pc:docMk/>
            <pc:sldMk cId="3328437152" sldId="324"/>
            <ac:spMk id="19" creationId="{A85AAC70-9838-0973-4529-9DAB3FC3E3F5}"/>
          </ac:spMkLst>
        </pc:spChg>
        <pc:spChg chg="add mod">
          <ac:chgData name="Yuliya Degtyareva" userId="bc8f50df-a046-4e7f-82d8-36dc787c6109" providerId="ADAL" clId="{32EADDEA-96E3-4277-9E2D-34AA32F5BABD}" dt="2024-11-14T13:05:30.768" v="97" actId="1076"/>
          <ac:spMkLst>
            <pc:docMk/>
            <pc:sldMk cId="3328437152" sldId="324"/>
            <ac:spMk id="20" creationId="{4236EE97-5BA8-ECF1-54BA-4CE2DC05D3DB}"/>
          </ac:spMkLst>
        </pc:spChg>
        <pc:spChg chg="add mod">
          <ac:chgData name="Yuliya Degtyareva" userId="bc8f50df-a046-4e7f-82d8-36dc787c6109" providerId="ADAL" clId="{32EADDEA-96E3-4277-9E2D-34AA32F5BABD}" dt="2024-11-14T13:05:30.768" v="97" actId="1076"/>
          <ac:spMkLst>
            <pc:docMk/>
            <pc:sldMk cId="3328437152" sldId="324"/>
            <ac:spMk id="21" creationId="{0219A45A-C881-F89E-CF5D-9EDB069A9476}"/>
          </ac:spMkLst>
        </pc:spChg>
        <pc:spChg chg="del">
          <ac:chgData name="Yuliya Degtyareva" userId="bc8f50df-a046-4e7f-82d8-36dc787c6109" providerId="ADAL" clId="{32EADDEA-96E3-4277-9E2D-34AA32F5BABD}" dt="2024-11-14T13:04:58.925" v="93" actId="478"/>
          <ac:spMkLst>
            <pc:docMk/>
            <pc:sldMk cId="3328437152" sldId="324"/>
            <ac:spMk id="22" creationId="{8775E3B0-67FE-4EF7-7E06-94F4CCC14655}"/>
          </ac:spMkLst>
        </pc:spChg>
        <pc:spChg chg="del">
          <ac:chgData name="Yuliya Degtyareva" userId="bc8f50df-a046-4e7f-82d8-36dc787c6109" providerId="ADAL" clId="{32EADDEA-96E3-4277-9E2D-34AA32F5BABD}" dt="2024-11-14T13:04:58.925" v="93" actId="478"/>
          <ac:spMkLst>
            <pc:docMk/>
            <pc:sldMk cId="3328437152" sldId="324"/>
            <ac:spMk id="23" creationId="{4EA745CC-9DD5-F5CB-14CE-FE8C2E64E7FB}"/>
          </ac:spMkLst>
        </pc:spChg>
        <pc:spChg chg="add mod">
          <ac:chgData name="Yuliya Degtyareva" userId="bc8f50df-a046-4e7f-82d8-36dc787c6109" providerId="ADAL" clId="{32EADDEA-96E3-4277-9E2D-34AA32F5BABD}" dt="2024-11-14T13:05:30.768" v="97" actId="1076"/>
          <ac:spMkLst>
            <pc:docMk/>
            <pc:sldMk cId="3328437152" sldId="324"/>
            <ac:spMk id="24" creationId="{026F123D-5417-CFE9-35BB-2272BEF7EBC8}"/>
          </ac:spMkLst>
        </pc:spChg>
        <pc:spChg chg="mod">
          <ac:chgData name="Yuliya Degtyareva" userId="bc8f50df-a046-4e7f-82d8-36dc787c6109" providerId="ADAL" clId="{32EADDEA-96E3-4277-9E2D-34AA32F5BABD}" dt="2024-11-14T13:01:16.600" v="57" actId="20577"/>
          <ac:spMkLst>
            <pc:docMk/>
            <pc:sldMk cId="3328437152" sldId="324"/>
            <ac:spMk id="26" creationId="{18537A5E-D74F-7112-E2D7-32188AA18508}"/>
          </ac:spMkLst>
        </pc:spChg>
        <pc:spChg chg="add mod">
          <ac:chgData name="Yuliya Degtyareva" userId="bc8f50df-a046-4e7f-82d8-36dc787c6109" providerId="ADAL" clId="{32EADDEA-96E3-4277-9E2D-34AA32F5BABD}" dt="2024-11-14T13:05:30.768" v="97" actId="1076"/>
          <ac:spMkLst>
            <pc:docMk/>
            <pc:sldMk cId="3328437152" sldId="324"/>
            <ac:spMk id="27" creationId="{299A6F8A-D2BC-9BFB-44C2-7FEAB9866E82}"/>
          </ac:spMkLst>
        </pc:spChg>
        <pc:spChg chg="del">
          <ac:chgData name="Yuliya Degtyareva" userId="bc8f50df-a046-4e7f-82d8-36dc787c6109" providerId="ADAL" clId="{32EADDEA-96E3-4277-9E2D-34AA32F5BABD}" dt="2024-11-14T13:04:58.925" v="93" actId="478"/>
          <ac:spMkLst>
            <pc:docMk/>
            <pc:sldMk cId="3328437152" sldId="324"/>
            <ac:spMk id="28" creationId="{4E1C526B-2E65-C749-8E1D-C7E468FB7639}"/>
          </ac:spMkLst>
        </pc:spChg>
        <pc:spChg chg="del">
          <ac:chgData name="Yuliya Degtyareva" userId="bc8f50df-a046-4e7f-82d8-36dc787c6109" providerId="ADAL" clId="{32EADDEA-96E3-4277-9E2D-34AA32F5BABD}" dt="2024-11-14T13:04:58.925" v="93" actId="478"/>
          <ac:spMkLst>
            <pc:docMk/>
            <pc:sldMk cId="3328437152" sldId="324"/>
            <ac:spMk id="31" creationId="{625451FE-77F4-1654-C604-3C9CCEC77FA3}"/>
          </ac:spMkLst>
        </pc:spChg>
        <pc:spChg chg="del">
          <ac:chgData name="Yuliya Degtyareva" userId="bc8f50df-a046-4e7f-82d8-36dc787c6109" providerId="ADAL" clId="{32EADDEA-96E3-4277-9E2D-34AA32F5BABD}" dt="2024-11-14T13:04:58.925" v="93" actId="478"/>
          <ac:spMkLst>
            <pc:docMk/>
            <pc:sldMk cId="3328437152" sldId="324"/>
            <ac:spMk id="38" creationId="{571082B5-9FCD-A410-BE92-A92C6CA60D99}"/>
          </ac:spMkLst>
        </pc:spChg>
        <pc:spChg chg="del">
          <ac:chgData name="Yuliya Degtyareva" userId="bc8f50df-a046-4e7f-82d8-36dc787c6109" providerId="ADAL" clId="{32EADDEA-96E3-4277-9E2D-34AA32F5BABD}" dt="2024-11-14T13:04:58.925" v="93" actId="478"/>
          <ac:spMkLst>
            <pc:docMk/>
            <pc:sldMk cId="3328437152" sldId="324"/>
            <ac:spMk id="42" creationId="{1A2C7AF9-388E-86F1-79C1-D457AAF815D7}"/>
          </ac:spMkLst>
        </pc:spChg>
        <pc:spChg chg="del">
          <ac:chgData name="Yuliya Degtyareva" userId="bc8f50df-a046-4e7f-82d8-36dc787c6109" providerId="ADAL" clId="{32EADDEA-96E3-4277-9E2D-34AA32F5BABD}" dt="2024-11-14T13:04:58.925" v="93" actId="478"/>
          <ac:spMkLst>
            <pc:docMk/>
            <pc:sldMk cId="3328437152" sldId="324"/>
            <ac:spMk id="43" creationId="{D28C632B-9B89-17E4-44B4-A9E9E8FD6A80}"/>
          </ac:spMkLst>
        </pc:spChg>
        <pc:graphicFrameChg chg="del modGraphic">
          <ac:chgData name="Yuliya Degtyareva" userId="bc8f50df-a046-4e7f-82d8-36dc787c6109" providerId="ADAL" clId="{32EADDEA-96E3-4277-9E2D-34AA32F5BABD}" dt="2024-11-14T13:04:56.992" v="92" actId="478"/>
          <ac:graphicFrameMkLst>
            <pc:docMk/>
            <pc:sldMk cId="3328437152" sldId="324"/>
            <ac:graphicFrameMk id="2" creationId="{85F0F511-3AC8-3107-8E5A-B567410C1339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06:13.115" v="106"/>
          <ac:graphicFrameMkLst>
            <pc:docMk/>
            <pc:sldMk cId="3328437152" sldId="324"/>
            <ac:graphicFrameMk id="3" creationId="{1B87A6E0-21C7-EF33-4804-71E20595DAD4}"/>
          </ac:graphicFrameMkLst>
        </pc:graphicFrameChg>
      </pc:sldChg>
      <pc:sldChg chg="addSp delSp modSp mod">
        <pc:chgData name="Yuliya Degtyareva" userId="bc8f50df-a046-4e7f-82d8-36dc787c6109" providerId="ADAL" clId="{32EADDEA-96E3-4277-9E2D-34AA32F5BABD}" dt="2024-11-14T13:06:15.594" v="107"/>
        <pc:sldMkLst>
          <pc:docMk/>
          <pc:sldMk cId="3974261004" sldId="325"/>
        </pc:sldMkLst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4" creationId="{CB762248-4C37-F03B-99E2-1C9817E1D6FE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5" creationId="{6B43D8A6-A65E-4747-9051-F76A93D7DCD3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8" creationId="{A6B4D861-C2BC-C8CE-AF13-9B5EE095CAA9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9" creationId="{02467C34-3CB1-399C-7E24-EB1FFEC78BF0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10" creationId="{59801C30-F455-EBE0-7927-3FBA0C49A5FA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12" creationId="{C4F98705-3B21-9090-C0BA-BA43316D20DF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13" creationId="{C54E7D4E-FD79-D940-66BC-9DD52C13D48E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14" creationId="{D81F1498-021D-6FFD-19FE-689CB25A6549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15" creationId="{825C7F54-0580-B2C4-BB63-17C421AF6E75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16" creationId="{0E3CE03F-70F3-AC9A-D1FA-D698EC11E1F6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17" creationId="{B1615E25-77E5-2106-D162-FCBD9F607D42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18" creationId="{D74E9145-EE93-E018-B0EB-4429960B78E4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19" creationId="{79EE7BB1-50C2-2603-3373-570BD932FEBA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20" creationId="{0A202447-DD4F-0108-FA41-DBD36DBA407E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21" creationId="{FF517138-02FD-762A-9B30-43CA1577DDD7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22" creationId="{557EECB9-3541-F393-6C66-DFA33D89A0D2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23" creationId="{176BF45E-963E-70B5-78D6-41737DB1EB5A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24" creationId="{B5A5285B-E18E-B2CB-E2F4-8EE0F391C499}"/>
          </ac:spMkLst>
        </pc:spChg>
        <pc:spChg chg="mod">
          <ac:chgData name="Yuliya Degtyareva" userId="bc8f50df-a046-4e7f-82d8-36dc787c6109" providerId="ADAL" clId="{32EADDEA-96E3-4277-9E2D-34AA32F5BABD}" dt="2024-11-14T13:01:20.384" v="59" actId="20577"/>
          <ac:spMkLst>
            <pc:docMk/>
            <pc:sldMk cId="3974261004" sldId="325"/>
            <ac:spMk id="26" creationId="{18537A5E-D74F-7112-E2D7-32188AA18508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27" creationId="{40BC364B-7B39-86AE-F81D-A9110413D6EC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28" creationId="{BCEE0B7C-C174-342A-0047-128A5D17ACDA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29" creationId="{FC3978B8-9731-BF4C-B864-8BA0A0B59088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30" creationId="{BD388375-61B3-C5EA-427A-2F8E015F0DAE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31" creationId="{EFE0F8D1-8265-5776-2B2D-D18D69A50B77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32" creationId="{06FF23F8-35B4-1547-0871-5CDBBF879832}"/>
          </ac:spMkLst>
        </pc:spChg>
        <pc:spChg chg="add mod">
          <ac:chgData name="Yuliya Degtyareva" userId="bc8f50df-a046-4e7f-82d8-36dc787c6109" providerId="ADAL" clId="{32EADDEA-96E3-4277-9E2D-34AA32F5BABD}" dt="2024-11-14T13:05:45.357" v="99" actId="1076"/>
          <ac:spMkLst>
            <pc:docMk/>
            <pc:sldMk cId="3974261004" sldId="325"/>
            <ac:spMk id="33" creationId="{D2D87C35-8919-061B-A864-ECD0EFB66E95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34" creationId="{2FA0193D-DE01-EF07-489A-C261C74D4FCC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37" creationId="{6969B841-03CC-E039-5E64-46310E60FBC4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42" creationId="{DB143FC0-BDC8-37C8-19AF-3F6AB7B24138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43" creationId="{AF43181C-20D8-1A35-D702-4A4C3128275D}"/>
          </ac:spMkLst>
        </pc:spChg>
        <pc:spChg chg="del">
          <ac:chgData name="Yuliya Degtyareva" userId="bc8f50df-a046-4e7f-82d8-36dc787c6109" providerId="ADAL" clId="{32EADDEA-96E3-4277-9E2D-34AA32F5BABD}" dt="2024-11-14T13:05:03.160" v="94" actId="478"/>
          <ac:spMkLst>
            <pc:docMk/>
            <pc:sldMk cId="3974261004" sldId="325"/>
            <ac:spMk id="46" creationId="{DD5DBA48-EC1F-D760-24E1-9B2B715D8C68}"/>
          </ac:spMkLst>
        </pc:spChg>
        <pc:graphicFrameChg chg="del">
          <ac:chgData name="Yuliya Degtyareva" userId="bc8f50df-a046-4e7f-82d8-36dc787c6109" providerId="ADAL" clId="{32EADDEA-96E3-4277-9E2D-34AA32F5BABD}" dt="2024-11-14T13:05:03.160" v="94" actId="478"/>
          <ac:graphicFrameMkLst>
            <pc:docMk/>
            <pc:sldMk cId="3974261004" sldId="325"/>
            <ac:graphicFrameMk id="2" creationId="{301C3893-A160-386A-3F68-DFC681E99A3C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06:15.594" v="107"/>
          <ac:graphicFrameMkLst>
            <pc:docMk/>
            <pc:sldMk cId="3974261004" sldId="325"/>
            <ac:graphicFrameMk id="6" creationId="{46460BE8-51C5-E834-2B6C-5FE43A0E672C}"/>
          </ac:graphicFrameMkLst>
        </pc:graphicFrameChg>
      </pc:sldChg>
      <pc:sldChg chg="addSp delSp modSp mod">
        <pc:chgData name="Yuliya Degtyareva" userId="bc8f50df-a046-4e7f-82d8-36dc787c6109" providerId="ADAL" clId="{32EADDEA-96E3-4277-9E2D-34AA32F5BABD}" dt="2024-11-14T13:06:18.264" v="108"/>
        <pc:sldMkLst>
          <pc:docMk/>
          <pc:sldMk cId="3749518550" sldId="326"/>
        </pc:sldMkLst>
        <pc:spChg chg="add mod">
          <ac:chgData name="Yuliya Degtyareva" userId="bc8f50df-a046-4e7f-82d8-36dc787c6109" providerId="ADAL" clId="{32EADDEA-96E3-4277-9E2D-34AA32F5BABD}" dt="2024-11-14T13:05:58.591" v="101" actId="1076"/>
          <ac:spMkLst>
            <pc:docMk/>
            <pc:sldMk cId="3749518550" sldId="326"/>
            <ac:spMk id="3" creationId="{0532F8B4-642F-E84A-E05B-9B9843DA827C}"/>
          </ac:spMkLst>
        </pc:spChg>
        <pc:spChg chg="add mod">
          <ac:chgData name="Yuliya Degtyareva" userId="bc8f50df-a046-4e7f-82d8-36dc787c6109" providerId="ADAL" clId="{32EADDEA-96E3-4277-9E2D-34AA32F5BABD}" dt="2024-11-14T13:05:58.591" v="101" actId="1076"/>
          <ac:spMkLst>
            <pc:docMk/>
            <pc:sldMk cId="3749518550" sldId="326"/>
            <ac:spMk id="6" creationId="{6DCE3139-1252-57D6-7229-E1BD77916087}"/>
          </ac:spMkLst>
        </pc:spChg>
        <pc:spChg chg="add mod">
          <ac:chgData name="Yuliya Degtyareva" userId="bc8f50df-a046-4e7f-82d8-36dc787c6109" providerId="ADAL" clId="{32EADDEA-96E3-4277-9E2D-34AA32F5BABD}" dt="2024-11-14T13:05:58.591" v="101" actId="1076"/>
          <ac:spMkLst>
            <pc:docMk/>
            <pc:sldMk cId="3749518550" sldId="326"/>
            <ac:spMk id="7" creationId="{2CE1E445-5EAF-E2A2-4DB0-B339B80548CB}"/>
          </ac:spMkLst>
        </pc:spChg>
        <pc:spChg chg="add mod">
          <ac:chgData name="Yuliya Degtyareva" userId="bc8f50df-a046-4e7f-82d8-36dc787c6109" providerId="ADAL" clId="{32EADDEA-96E3-4277-9E2D-34AA32F5BABD}" dt="2024-11-14T13:05:58.591" v="101" actId="1076"/>
          <ac:spMkLst>
            <pc:docMk/>
            <pc:sldMk cId="3749518550" sldId="326"/>
            <ac:spMk id="8" creationId="{7CEE5B68-FFD7-9748-83D1-5D7844B3CDDB}"/>
          </ac:spMkLst>
        </pc:spChg>
        <pc:spChg chg="add mod">
          <ac:chgData name="Yuliya Degtyareva" userId="bc8f50df-a046-4e7f-82d8-36dc787c6109" providerId="ADAL" clId="{32EADDEA-96E3-4277-9E2D-34AA32F5BABD}" dt="2024-11-14T13:05:58.591" v="101" actId="1076"/>
          <ac:spMkLst>
            <pc:docMk/>
            <pc:sldMk cId="3749518550" sldId="326"/>
            <ac:spMk id="9" creationId="{CBB7E40F-9349-1BBF-8A8C-4363FA36895A}"/>
          </ac:spMkLst>
        </pc:spChg>
        <pc:spChg chg="add mod">
          <ac:chgData name="Yuliya Degtyareva" userId="bc8f50df-a046-4e7f-82d8-36dc787c6109" providerId="ADAL" clId="{32EADDEA-96E3-4277-9E2D-34AA32F5BABD}" dt="2024-11-14T13:05:58.591" v="101" actId="1076"/>
          <ac:spMkLst>
            <pc:docMk/>
            <pc:sldMk cId="3749518550" sldId="326"/>
            <ac:spMk id="10" creationId="{9B31ADD2-B892-13B6-C16F-B069B0245885}"/>
          </ac:spMkLst>
        </pc:spChg>
        <pc:spChg chg="add mod">
          <ac:chgData name="Yuliya Degtyareva" userId="bc8f50df-a046-4e7f-82d8-36dc787c6109" providerId="ADAL" clId="{32EADDEA-96E3-4277-9E2D-34AA32F5BABD}" dt="2024-11-14T13:05:58.591" v="101" actId="1076"/>
          <ac:spMkLst>
            <pc:docMk/>
            <pc:sldMk cId="3749518550" sldId="326"/>
            <ac:spMk id="12" creationId="{ED4C74A6-326C-BF8C-1C0A-50EFFCE34949}"/>
          </ac:spMkLst>
        </pc:spChg>
        <pc:spChg chg="add mod">
          <ac:chgData name="Yuliya Degtyareva" userId="bc8f50df-a046-4e7f-82d8-36dc787c6109" providerId="ADAL" clId="{32EADDEA-96E3-4277-9E2D-34AA32F5BABD}" dt="2024-11-14T13:05:58.591" v="101" actId="1076"/>
          <ac:spMkLst>
            <pc:docMk/>
            <pc:sldMk cId="3749518550" sldId="326"/>
            <ac:spMk id="13" creationId="{09A2C5A4-0780-B356-4B0D-035BBEECFDA2}"/>
          </ac:spMkLst>
        </pc:spChg>
        <pc:spChg chg="add mod">
          <ac:chgData name="Yuliya Degtyareva" userId="bc8f50df-a046-4e7f-82d8-36dc787c6109" providerId="ADAL" clId="{32EADDEA-96E3-4277-9E2D-34AA32F5BABD}" dt="2024-11-14T13:05:58.591" v="101" actId="1076"/>
          <ac:spMkLst>
            <pc:docMk/>
            <pc:sldMk cId="3749518550" sldId="326"/>
            <ac:spMk id="14" creationId="{A07BE31A-F81F-0EC3-7CDC-203CC7609E68}"/>
          </ac:spMkLst>
        </pc:spChg>
        <pc:spChg chg="add mod">
          <ac:chgData name="Yuliya Degtyareva" userId="bc8f50df-a046-4e7f-82d8-36dc787c6109" providerId="ADAL" clId="{32EADDEA-96E3-4277-9E2D-34AA32F5BABD}" dt="2024-11-14T13:05:58.591" v="101" actId="1076"/>
          <ac:spMkLst>
            <pc:docMk/>
            <pc:sldMk cId="3749518550" sldId="326"/>
            <ac:spMk id="15" creationId="{22A290C0-6300-0CC6-DCA5-98DE85B1BFCA}"/>
          </ac:spMkLst>
        </pc:spChg>
        <pc:spChg chg="add mod">
          <ac:chgData name="Yuliya Degtyareva" userId="bc8f50df-a046-4e7f-82d8-36dc787c6109" providerId="ADAL" clId="{32EADDEA-96E3-4277-9E2D-34AA32F5BABD}" dt="2024-11-14T13:05:58.591" v="101" actId="1076"/>
          <ac:spMkLst>
            <pc:docMk/>
            <pc:sldMk cId="3749518550" sldId="326"/>
            <ac:spMk id="16" creationId="{055928D9-4F96-3F50-CC92-2A0D23E591AE}"/>
          </ac:spMkLst>
        </pc:spChg>
        <pc:spChg chg="add mod">
          <ac:chgData name="Yuliya Degtyareva" userId="bc8f50df-a046-4e7f-82d8-36dc787c6109" providerId="ADAL" clId="{32EADDEA-96E3-4277-9E2D-34AA32F5BABD}" dt="2024-11-14T13:05:58.591" v="101" actId="1076"/>
          <ac:spMkLst>
            <pc:docMk/>
            <pc:sldMk cId="3749518550" sldId="326"/>
            <ac:spMk id="17" creationId="{20821CDD-8EC6-827A-765C-051A93236BDD}"/>
          </ac:spMkLst>
        </pc:spChg>
        <pc:spChg chg="mod">
          <ac:chgData name="Yuliya Degtyareva" userId="bc8f50df-a046-4e7f-82d8-36dc787c6109" providerId="ADAL" clId="{32EADDEA-96E3-4277-9E2D-34AA32F5BABD}" dt="2024-11-14T13:01:24.022" v="61" actId="20577"/>
          <ac:spMkLst>
            <pc:docMk/>
            <pc:sldMk cId="3749518550" sldId="326"/>
            <ac:spMk id="26" creationId="{18537A5E-D74F-7112-E2D7-32188AA18508}"/>
          </ac:spMkLst>
        </pc:spChg>
        <pc:spChg chg="del">
          <ac:chgData name="Yuliya Degtyareva" userId="bc8f50df-a046-4e7f-82d8-36dc787c6109" providerId="ADAL" clId="{32EADDEA-96E3-4277-9E2D-34AA32F5BABD}" dt="2024-11-14T13:05:06.786" v="95" actId="478"/>
          <ac:spMkLst>
            <pc:docMk/>
            <pc:sldMk cId="3749518550" sldId="326"/>
            <ac:spMk id="47" creationId="{2CDD1C88-39ED-018A-0C94-F8BB085B8EDA}"/>
          </ac:spMkLst>
        </pc:spChg>
        <pc:spChg chg="del">
          <ac:chgData name="Yuliya Degtyareva" userId="bc8f50df-a046-4e7f-82d8-36dc787c6109" providerId="ADAL" clId="{32EADDEA-96E3-4277-9E2D-34AA32F5BABD}" dt="2024-11-14T13:05:06.786" v="95" actId="478"/>
          <ac:spMkLst>
            <pc:docMk/>
            <pc:sldMk cId="3749518550" sldId="326"/>
            <ac:spMk id="48" creationId="{EA80BBA4-14B6-7C0C-C145-68170252E9CD}"/>
          </ac:spMkLst>
        </pc:spChg>
        <pc:spChg chg="del">
          <ac:chgData name="Yuliya Degtyareva" userId="bc8f50df-a046-4e7f-82d8-36dc787c6109" providerId="ADAL" clId="{32EADDEA-96E3-4277-9E2D-34AA32F5BABD}" dt="2024-11-14T13:05:06.786" v="95" actId="478"/>
          <ac:spMkLst>
            <pc:docMk/>
            <pc:sldMk cId="3749518550" sldId="326"/>
            <ac:spMk id="54" creationId="{04F82774-B6D5-A139-279F-AEAB4B39E8BA}"/>
          </ac:spMkLst>
        </pc:spChg>
        <pc:spChg chg="del">
          <ac:chgData name="Yuliya Degtyareva" userId="bc8f50df-a046-4e7f-82d8-36dc787c6109" providerId="ADAL" clId="{32EADDEA-96E3-4277-9E2D-34AA32F5BABD}" dt="2024-11-14T13:05:06.786" v="95" actId="478"/>
          <ac:spMkLst>
            <pc:docMk/>
            <pc:sldMk cId="3749518550" sldId="326"/>
            <ac:spMk id="58" creationId="{C215C697-0224-5C95-7B00-69CA8665F741}"/>
          </ac:spMkLst>
        </pc:spChg>
        <pc:spChg chg="del">
          <ac:chgData name="Yuliya Degtyareva" userId="bc8f50df-a046-4e7f-82d8-36dc787c6109" providerId="ADAL" clId="{32EADDEA-96E3-4277-9E2D-34AA32F5BABD}" dt="2024-11-14T13:05:06.786" v="95" actId="478"/>
          <ac:spMkLst>
            <pc:docMk/>
            <pc:sldMk cId="3749518550" sldId="326"/>
            <ac:spMk id="59" creationId="{2709C440-2821-FED4-8A63-89E0EBD36653}"/>
          </ac:spMkLst>
        </pc:spChg>
        <pc:spChg chg="del">
          <ac:chgData name="Yuliya Degtyareva" userId="bc8f50df-a046-4e7f-82d8-36dc787c6109" providerId="ADAL" clId="{32EADDEA-96E3-4277-9E2D-34AA32F5BABD}" dt="2024-11-14T13:05:06.786" v="95" actId="478"/>
          <ac:spMkLst>
            <pc:docMk/>
            <pc:sldMk cId="3749518550" sldId="326"/>
            <ac:spMk id="62" creationId="{5FC6E588-FDFC-9A09-5765-B663F9A51A81}"/>
          </ac:spMkLst>
        </pc:spChg>
        <pc:spChg chg="del">
          <ac:chgData name="Yuliya Degtyareva" userId="bc8f50df-a046-4e7f-82d8-36dc787c6109" providerId="ADAL" clId="{32EADDEA-96E3-4277-9E2D-34AA32F5BABD}" dt="2024-11-14T13:05:06.786" v="95" actId="478"/>
          <ac:spMkLst>
            <pc:docMk/>
            <pc:sldMk cId="3749518550" sldId="326"/>
            <ac:spMk id="63" creationId="{3B376C14-928B-A4B6-EE5D-1723727AAA6D}"/>
          </ac:spMkLst>
        </pc:spChg>
        <pc:spChg chg="del">
          <ac:chgData name="Yuliya Degtyareva" userId="bc8f50df-a046-4e7f-82d8-36dc787c6109" providerId="ADAL" clId="{32EADDEA-96E3-4277-9E2D-34AA32F5BABD}" dt="2024-11-14T13:05:06.786" v="95" actId="478"/>
          <ac:spMkLst>
            <pc:docMk/>
            <pc:sldMk cId="3749518550" sldId="326"/>
            <ac:spMk id="66" creationId="{9BC4309B-17FC-F096-4949-3BFA5857674D}"/>
          </ac:spMkLst>
        </pc:spChg>
        <pc:spChg chg="del">
          <ac:chgData name="Yuliya Degtyareva" userId="bc8f50df-a046-4e7f-82d8-36dc787c6109" providerId="ADAL" clId="{32EADDEA-96E3-4277-9E2D-34AA32F5BABD}" dt="2024-11-14T13:05:06.786" v="95" actId="478"/>
          <ac:spMkLst>
            <pc:docMk/>
            <pc:sldMk cId="3749518550" sldId="326"/>
            <ac:spMk id="69" creationId="{CAA18267-6285-C3BA-5748-4FE679BA8AFF}"/>
          </ac:spMkLst>
        </pc:spChg>
        <pc:spChg chg="del">
          <ac:chgData name="Yuliya Degtyareva" userId="bc8f50df-a046-4e7f-82d8-36dc787c6109" providerId="ADAL" clId="{32EADDEA-96E3-4277-9E2D-34AA32F5BABD}" dt="2024-11-14T13:05:06.786" v="95" actId="478"/>
          <ac:spMkLst>
            <pc:docMk/>
            <pc:sldMk cId="3749518550" sldId="326"/>
            <ac:spMk id="70" creationId="{C14D4FFA-7331-15DE-A9AD-C956BD80E0F9}"/>
          </ac:spMkLst>
        </pc:spChg>
        <pc:spChg chg="del">
          <ac:chgData name="Yuliya Degtyareva" userId="bc8f50df-a046-4e7f-82d8-36dc787c6109" providerId="ADAL" clId="{32EADDEA-96E3-4277-9E2D-34AA32F5BABD}" dt="2024-11-14T13:05:06.786" v="95" actId="478"/>
          <ac:spMkLst>
            <pc:docMk/>
            <pc:sldMk cId="3749518550" sldId="326"/>
            <ac:spMk id="73" creationId="{2DB7006E-5FA0-5CC4-8112-04C3F5633A27}"/>
          </ac:spMkLst>
        </pc:spChg>
        <pc:spChg chg="del">
          <ac:chgData name="Yuliya Degtyareva" userId="bc8f50df-a046-4e7f-82d8-36dc787c6109" providerId="ADAL" clId="{32EADDEA-96E3-4277-9E2D-34AA32F5BABD}" dt="2024-11-14T13:05:06.786" v="95" actId="478"/>
          <ac:spMkLst>
            <pc:docMk/>
            <pc:sldMk cId="3749518550" sldId="326"/>
            <ac:spMk id="76" creationId="{190D076C-95F3-8816-18B7-6D51BEF17850}"/>
          </ac:spMkLst>
        </pc:spChg>
        <pc:spChg chg="del">
          <ac:chgData name="Yuliya Degtyareva" userId="bc8f50df-a046-4e7f-82d8-36dc787c6109" providerId="ADAL" clId="{32EADDEA-96E3-4277-9E2D-34AA32F5BABD}" dt="2024-11-14T13:05:06.786" v="95" actId="478"/>
          <ac:spMkLst>
            <pc:docMk/>
            <pc:sldMk cId="3749518550" sldId="326"/>
            <ac:spMk id="80" creationId="{26B29532-4CAD-0BE6-0951-25372DD5A166}"/>
          </ac:spMkLst>
        </pc:spChg>
        <pc:graphicFrameChg chg="add mod">
          <ac:chgData name="Yuliya Degtyareva" userId="bc8f50df-a046-4e7f-82d8-36dc787c6109" providerId="ADAL" clId="{32EADDEA-96E3-4277-9E2D-34AA32F5BABD}" dt="2024-11-14T13:06:18.264" v="108"/>
          <ac:graphicFrameMkLst>
            <pc:docMk/>
            <pc:sldMk cId="3749518550" sldId="326"/>
            <ac:graphicFrameMk id="2" creationId="{CFFE8BA8-02C8-649C-656C-13A35523047D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05:06.786" v="95" actId="478"/>
          <ac:graphicFrameMkLst>
            <pc:docMk/>
            <pc:sldMk cId="3749518550" sldId="326"/>
            <ac:graphicFrameMk id="45" creationId="{E1998E96-9FEA-3A42-F156-8C0F31AAEF8A}"/>
          </ac:graphicFrameMkLst>
        </pc:graphicFrameChg>
      </pc:sldChg>
      <pc:sldChg chg="addSp delSp modSp mod">
        <pc:chgData name="Yuliya Degtyareva" userId="bc8f50df-a046-4e7f-82d8-36dc787c6109" providerId="ADAL" clId="{32EADDEA-96E3-4277-9E2D-34AA32F5BABD}" dt="2024-11-14T13:08:54.807" v="119"/>
        <pc:sldMkLst>
          <pc:docMk/>
          <pc:sldMk cId="4247427389" sldId="327"/>
        </pc:sldMkLst>
        <pc:spChg chg="del">
          <ac:chgData name="Yuliya Degtyareva" userId="bc8f50df-a046-4e7f-82d8-36dc787c6109" providerId="ADAL" clId="{32EADDEA-96E3-4277-9E2D-34AA32F5BABD}" dt="2024-11-14T13:07:54.248" v="109" actId="478"/>
          <ac:spMkLst>
            <pc:docMk/>
            <pc:sldMk cId="4247427389" sldId="327"/>
            <ac:spMk id="4" creationId="{CB1604F4-81CA-822C-7689-95C32F1C269F}"/>
          </ac:spMkLst>
        </pc:spChg>
        <pc:spChg chg="del">
          <ac:chgData name="Yuliya Degtyareva" userId="bc8f50df-a046-4e7f-82d8-36dc787c6109" providerId="ADAL" clId="{32EADDEA-96E3-4277-9E2D-34AA32F5BABD}" dt="2024-11-14T13:07:54.248" v="109" actId="478"/>
          <ac:spMkLst>
            <pc:docMk/>
            <pc:sldMk cId="4247427389" sldId="327"/>
            <ac:spMk id="5" creationId="{4230E47D-F984-717C-7CCB-EA65E57E9CF2}"/>
          </ac:spMkLst>
        </pc:spChg>
        <pc:spChg chg="mod">
          <ac:chgData name="Yuliya Degtyareva" userId="bc8f50df-a046-4e7f-82d8-36dc787c6109" providerId="ADAL" clId="{32EADDEA-96E3-4277-9E2D-34AA32F5BABD}" dt="2024-11-14T13:01:27.305" v="63" actId="20577"/>
          <ac:spMkLst>
            <pc:docMk/>
            <pc:sldMk cId="4247427389" sldId="327"/>
            <ac:spMk id="7" creationId="{96AE7F41-AD20-D72D-E7D4-1FBD43B5DCA1}"/>
          </ac:spMkLst>
        </pc:spChg>
        <pc:spChg chg="add mod">
          <ac:chgData name="Yuliya Degtyareva" userId="bc8f50df-a046-4e7f-82d8-36dc787c6109" providerId="ADAL" clId="{32EADDEA-96E3-4277-9E2D-34AA32F5BABD}" dt="2024-11-14T13:08:22.978" v="115" actId="1076"/>
          <ac:spMkLst>
            <pc:docMk/>
            <pc:sldMk cId="4247427389" sldId="327"/>
            <ac:spMk id="8" creationId="{C8A17C49-8580-CA25-9FEA-CE69E7DD2690}"/>
          </ac:spMkLst>
        </pc:spChg>
        <pc:spChg chg="add mod">
          <ac:chgData name="Yuliya Degtyareva" userId="bc8f50df-a046-4e7f-82d8-36dc787c6109" providerId="ADAL" clId="{32EADDEA-96E3-4277-9E2D-34AA32F5BABD}" dt="2024-11-14T13:08:22.978" v="115" actId="1076"/>
          <ac:spMkLst>
            <pc:docMk/>
            <pc:sldMk cId="4247427389" sldId="327"/>
            <ac:spMk id="9" creationId="{C7D0CBFD-8D8E-E6B6-F09A-B4FBD58B4A83}"/>
          </ac:spMkLst>
        </pc:spChg>
        <pc:spChg chg="add mod">
          <ac:chgData name="Yuliya Degtyareva" userId="bc8f50df-a046-4e7f-82d8-36dc787c6109" providerId="ADAL" clId="{32EADDEA-96E3-4277-9E2D-34AA32F5BABD}" dt="2024-11-14T13:08:22.978" v="115" actId="1076"/>
          <ac:spMkLst>
            <pc:docMk/>
            <pc:sldMk cId="4247427389" sldId="327"/>
            <ac:spMk id="12" creationId="{09B33992-B735-93A3-AB67-18144AFE750B}"/>
          </ac:spMkLst>
        </pc:spChg>
        <pc:spChg chg="add mod">
          <ac:chgData name="Yuliya Degtyareva" userId="bc8f50df-a046-4e7f-82d8-36dc787c6109" providerId="ADAL" clId="{32EADDEA-96E3-4277-9E2D-34AA32F5BABD}" dt="2024-11-14T13:08:22.978" v="115" actId="1076"/>
          <ac:spMkLst>
            <pc:docMk/>
            <pc:sldMk cId="4247427389" sldId="327"/>
            <ac:spMk id="13" creationId="{3F6C6395-19CE-956B-64AB-EEA99AD48581}"/>
          </ac:spMkLst>
        </pc:spChg>
        <pc:spChg chg="add mod">
          <ac:chgData name="Yuliya Degtyareva" userId="bc8f50df-a046-4e7f-82d8-36dc787c6109" providerId="ADAL" clId="{32EADDEA-96E3-4277-9E2D-34AA32F5BABD}" dt="2024-11-14T13:08:22.978" v="115" actId="1076"/>
          <ac:spMkLst>
            <pc:docMk/>
            <pc:sldMk cId="4247427389" sldId="327"/>
            <ac:spMk id="14" creationId="{E0014A11-2BD3-4FBE-8EE1-06AE2C2A9DF8}"/>
          </ac:spMkLst>
        </pc:spChg>
        <pc:spChg chg="add mod">
          <ac:chgData name="Yuliya Degtyareva" userId="bc8f50df-a046-4e7f-82d8-36dc787c6109" providerId="ADAL" clId="{32EADDEA-96E3-4277-9E2D-34AA32F5BABD}" dt="2024-11-14T13:08:22.978" v="115" actId="1076"/>
          <ac:spMkLst>
            <pc:docMk/>
            <pc:sldMk cId="4247427389" sldId="327"/>
            <ac:spMk id="15" creationId="{67CF99AF-0E26-AB1E-C943-0C7B2310F8B8}"/>
          </ac:spMkLst>
        </pc:spChg>
        <pc:spChg chg="del">
          <ac:chgData name="Yuliya Degtyareva" userId="bc8f50df-a046-4e7f-82d8-36dc787c6109" providerId="ADAL" clId="{32EADDEA-96E3-4277-9E2D-34AA32F5BABD}" dt="2024-11-14T13:07:54.248" v="109" actId="478"/>
          <ac:spMkLst>
            <pc:docMk/>
            <pc:sldMk cId="4247427389" sldId="327"/>
            <ac:spMk id="16" creationId="{8E6FE9CF-B7BB-F21F-4CBF-996AB1E0AB07}"/>
          </ac:spMkLst>
        </pc:spChg>
        <pc:spChg chg="add mod">
          <ac:chgData name="Yuliya Degtyareva" userId="bc8f50df-a046-4e7f-82d8-36dc787c6109" providerId="ADAL" clId="{32EADDEA-96E3-4277-9E2D-34AA32F5BABD}" dt="2024-11-14T13:08:22.978" v="115" actId="1076"/>
          <ac:spMkLst>
            <pc:docMk/>
            <pc:sldMk cId="4247427389" sldId="327"/>
            <ac:spMk id="17" creationId="{8A24B15A-FEAA-2B16-F5AD-EAD932C643AA}"/>
          </ac:spMkLst>
        </pc:spChg>
        <pc:spChg chg="add mod">
          <ac:chgData name="Yuliya Degtyareva" userId="bc8f50df-a046-4e7f-82d8-36dc787c6109" providerId="ADAL" clId="{32EADDEA-96E3-4277-9E2D-34AA32F5BABD}" dt="2024-11-14T13:08:22.978" v="115" actId="1076"/>
          <ac:spMkLst>
            <pc:docMk/>
            <pc:sldMk cId="4247427389" sldId="327"/>
            <ac:spMk id="18" creationId="{E234F57A-4907-4CC1-3CB4-DBC6F3A88E9D}"/>
          </ac:spMkLst>
        </pc:spChg>
        <pc:spChg chg="add mod">
          <ac:chgData name="Yuliya Degtyareva" userId="bc8f50df-a046-4e7f-82d8-36dc787c6109" providerId="ADAL" clId="{32EADDEA-96E3-4277-9E2D-34AA32F5BABD}" dt="2024-11-14T13:08:22.978" v="115" actId="1076"/>
          <ac:spMkLst>
            <pc:docMk/>
            <pc:sldMk cId="4247427389" sldId="327"/>
            <ac:spMk id="19" creationId="{6FF1DC7A-BCD6-7209-A80C-37CAEF3D8AD3}"/>
          </ac:spMkLst>
        </pc:spChg>
        <pc:spChg chg="del">
          <ac:chgData name="Yuliya Degtyareva" userId="bc8f50df-a046-4e7f-82d8-36dc787c6109" providerId="ADAL" clId="{32EADDEA-96E3-4277-9E2D-34AA32F5BABD}" dt="2024-11-14T13:07:54.248" v="109" actId="478"/>
          <ac:spMkLst>
            <pc:docMk/>
            <pc:sldMk cId="4247427389" sldId="327"/>
            <ac:spMk id="20" creationId="{76F57477-18EE-8CF4-DFE9-DFF7D548F2A5}"/>
          </ac:spMkLst>
        </pc:spChg>
        <pc:spChg chg="del">
          <ac:chgData name="Yuliya Degtyareva" userId="bc8f50df-a046-4e7f-82d8-36dc787c6109" providerId="ADAL" clId="{32EADDEA-96E3-4277-9E2D-34AA32F5BABD}" dt="2024-11-14T13:07:54.248" v="109" actId="478"/>
          <ac:spMkLst>
            <pc:docMk/>
            <pc:sldMk cId="4247427389" sldId="327"/>
            <ac:spMk id="21" creationId="{40FB5F9B-0D8D-F02E-7142-4295132BCBD1}"/>
          </ac:spMkLst>
        </pc:spChg>
        <pc:spChg chg="mod">
          <ac:chgData name="Yuliya Degtyareva" userId="bc8f50df-a046-4e7f-82d8-36dc787c6109" providerId="ADAL" clId="{32EADDEA-96E3-4277-9E2D-34AA32F5BABD}" dt="2024-11-14T13:08:20.245" v="114"/>
          <ac:spMkLst>
            <pc:docMk/>
            <pc:sldMk cId="4247427389" sldId="327"/>
            <ac:spMk id="23" creationId="{B41A29D2-4705-972A-7DC1-49D1C336649E}"/>
          </ac:spMkLst>
        </pc:spChg>
        <pc:spChg chg="del">
          <ac:chgData name="Yuliya Degtyareva" userId="bc8f50df-a046-4e7f-82d8-36dc787c6109" providerId="ADAL" clId="{32EADDEA-96E3-4277-9E2D-34AA32F5BABD}" dt="2024-11-14T13:07:54.248" v="109" actId="478"/>
          <ac:spMkLst>
            <pc:docMk/>
            <pc:sldMk cId="4247427389" sldId="327"/>
            <ac:spMk id="24" creationId="{56F00480-EACA-68F2-B57F-0FAB37187E26}"/>
          </ac:spMkLst>
        </pc:spChg>
        <pc:spChg chg="del">
          <ac:chgData name="Yuliya Degtyareva" userId="bc8f50df-a046-4e7f-82d8-36dc787c6109" providerId="ADAL" clId="{32EADDEA-96E3-4277-9E2D-34AA32F5BABD}" dt="2024-11-14T13:07:54.248" v="109" actId="478"/>
          <ac:spMkLst>
            <pc:docMk/>
            <pc:sldMk cId="4247427389" sldId="327"/>
            <ac:spMk id="25" creationId="{CE1CF215-7AD5-CE62-BEFD-6CECFD8EDF72}"/>
          </ac:spMkLst>
        </pc:spChg>
        <pc:spChg chg="mod">
          <ac:chgData name="Yuliya Degtyareva" userId="bc8f50df-a046-4e7f-82d8-36dc787c6109" providerId="ADAL" clId="{32EADDEA-96E3-4277-9E2D-34AA32F5BABD}" dt="2024-11-14T13:08:20.245" v="114"/>
          <ac:spMkLst>
            <pc:docMk/>
            <pc:sldMk cId="4247427389" sldId="327"/>
            <ac:spMk id="26" creationId="{0D093801-75DD-4249-EDF9-690252E139B6}"/>
          </ac:spMkLst>
        </pc:spChg>
        <pc:spChg chg="add mod">
          <ac:chgData name="Yuliya Degtyareva" userId="bc8f50df-a046-4e7f-82d8-36dc787c6109" providerId="ADAL" clId="{32EADDEA-96E3-4277-9E2D-34AA32F5BABD}" dt="2024-11-14T13:08:22.978" v="115" actId="1076"/>
          <ac:spMkLst>
            <pc:docMk/>
            <pc:sldMk cId="4247427389" sldId="327"/>
            <ac:spMk id="27" creationId="{41B89609-45F7-139B-DEE1-056BF9692F8C}"/>
          </ac:spMkLst>
        </pc:spChg>
        <pc:spChg chg="del">
          <ac:chgData name="Yuliya Degtyareva" userId="bc8f50df-a046-4e7f-82d8-36dc787c6109" providerId="ADAL" clId="{32EADDEA-96E3-4277-9E2D-34AA32F5BABD}" dt="2024-11-14T13:07:54.248" v="109" actId="478"/>
          <ac:spMkLst>
            <pc:docMk/>
            <pc:sldMk cId="4247427389" sldId="327"/>
            <ac:spMk id="28" creationId="{3BF2C4FC-66AC-DF87-C644-3DBA4407E023}"/>
          </ac:spMkLst>
        </pc:spChg>
        <pc:spChg chg="del">
          <ac:chgData name="Yuliya Degtyareva" userId="bc8f50df-a046-4e7f-82d8-36dc787c6109" providerId="ADAL" clId="{32EADDEA-96E3-4277-9E2D-34AA32F5BABD}" dt="2024-11-14T13:07:54.248" v="109" actId="478"/>
          <ac:spMkLst>
            <pc:docMk/>
            <pc:sldMk cId="4247427389" sldId="327"/>
            <ac:spMk id="31" creationId="{25D4A2B2-51C3-4FFF-2BF6-2CAC59CC2175}"/>
          </ac:spMkLst>
        </pc:spChg>
        <pc:spChg chg="del">
          <ac:chgData name="Yuliya Degtyareva" userId="bc8f50df-a046-4e7f-82d8-36dc787c6109" providerId="ADAL" clId="{32EADDEA-96E3-4277-9E2D-34AA32F5BABD}" dt="2024-11-14T13:07:54.248" v="109" actId="478"/>
          <ac:spMkLst>
            <pc:docMk/>
            <pc:sldMk cId="4247427389" sldId="327"/>
            <ac:spMk id="34" creationId="{BA7277DC-C3DD-462C-3D3B-D0DFD8CC52F3}"/>
          </ac:spMkLst>
        </pc:spChg>
        <pc:spChg chg="del">
          <ac:chgData name="Yuliya Degtyareva" userId="bc8f50df-a046-4e7f-82d8-36dc787c6109" providerId="ADAL" clId="{32EADDEA-96E3-4277-9E2D-34AA32F5BABD}" dt="2024-11-14T13:07:54.248" v="109" actId="478"/>
          <ac:spMkLst>
            <pc:docMk/>
            <pc:sldMk cId="4247427389" sldId="327"/>
            <ac:spMk id="35" creationId="{41115A6C-11EA-7FE4-E4BF-6348D0CB3DE7}"/>
          </ac:spMkLst>
        </pc:spChg>
        <pc:grpChg chg="add mod">
          <ac:chgData name="Yuliya Degtyareva" userId="bc8f50df-a046-4e7f-82d8-36dc787c6109" providerId="ADAL" clId="{32EADDEA-96E3-4277-9E2D-34AA32F5BABD}" dt="2024-11-14T13:08:22.978" v="115" actId="1076"/>
          <ac:grpSpMkLst>
            <pc:docMk/>
            <pc:sldMk cId="4247427389" sldId="327"/>
            <ac:grpSpMk id="22" creationId="{2D9CD1C3-A2C7-708F-533A-CD5B08726616}"/>
          </ac:grpSpMkLst>
        </pc:grpChg>
        <pc:graphicFrameChg chg="del">
          <ac:chgData name="Yuliya Degtyareva" userId="bc8f50df-a046-4e7f-82d8-36dc787c6109" providerId="ADAL" clId="{32EADDEA-96E3-4277-9E2D-34AA32F5BABD}" dt="2024-11-14T13:07:54.248" v="109" actId="478"/>
          <ac:graphicFrameMkLst>
            <pc:docMk/>
            <pc:sldMk cId="4247427389" sldId="327"/>
            <ac:graphicFrameMk id="2" creationId="{0FA98448-D3BA-0C84-3E3F-DA5A9D3FDC86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08:54.807" v="119"/>
          <ac:graphicFrameMkLst>
            <pc:docMk/>
            <pc:sldMk cId="4247427389" sldId="327"/>
            <ac:graphicFrameMk id="3" creationId="{89E30C64-2E44-1B70-7014-B4BCEED664AD}"/>
          </ac:graphicFrameMkLst>
        </pc:graphicFrameChg>
      </pc:sldChg>
      <pc:sldChg chg="addSp delSp modSp mod">
        <pc:chgData name="Yuliya Degtyareva" userId="bc8f50df-a046-4e7f-82d8-36dc787c6109" providerId="ADAL" clId="{32EADDEA-96E3-4277-9E2D-34AA32F5BABD}" dt="2024-11-14T13:08:56.738" v="120"/>
        <pc:sldMkLst>
          <pc:docMk/>
          <pc:sldMk cId="4280284020" sldId="328"/>
        </pc:sldMkLst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5" creationId="{6603BC2B-7D91-0342-E4B7-DC8785AC4B21}"/>
          </ac:spMkLst>
        </pc:spChg>
        <pc:spChg chg="mod">
          <ac:chgData name="Yuliya Degtyareva" userId="bc8f50df-a046-4e7f-82d8-36dc787c6109" providerId="ADAL" clId="{32EADDEA-96E3-4277-9E2D-34AA32F5BABD}" dt="2024-11-14T13:01:33.253" v="65" actId="20577"/>
          <ac:spMkLst>
            <pc:docMk/>
            <pc:sldMk cId="4280284020" sldId="328"/>
            <ac:spMk id="7" creationId="{96AE7F41-AD20-D72D-E7D4-1FBD43B5DCA1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8" creationId="{D5116F97-949E-F2AA-DE6D-65C2E3A018C0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9" creationId="{923DC228-BDF6-583C-1338-A7C7A67BEC97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10" creationId="{69E4757C-41B1-84E7-8DA6-B6A2360DE485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12" creationId="{8B5BFDDB-816B-AD12-645F-A6C9F3C1D9C0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13" creationId="{C6BC3556-AF0C-3EAB-65E5-5D0157DCC9C7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14" creationId="{EEDC4240-5AA5-10EE-7778-6625407DAAD3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15" creationId="{7006E689-56ED-2723-0F9C-E498ADF9EA74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16" creationId="{CEDEF7D0-BB5F-7741-D7E1-957DBC0B4D49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17" creationId="{CDDE242D-C307-6379-16E6-FF43F6C6DB2E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18" creationId="{615CE553-7CAF-B552-8BE7-6477B79079AA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19" creationId="{DD16AE30-5448-C884-90FD-10FD38215D0C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20" creationId="{CA0A4F71-FAA7-D6AB-135D-438E738AB97B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21" creationId="{D2AC6E94-93B4-10A1-8AA0-F7AD373C4EA3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22" creationId="{FD023603-18CA-E88C-F1AA-2BD4AE7B5687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23" creationId="{70B07B4F-305A-BABA-25A3-5EAB474A7D11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24" creationId="{4A23241C-1350-E485-79E8-EE65762990A9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25" creationId="{9A18A86F-2DE9-4CFA-71D8-CFCA77E6B60B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26" creationId="{CD798C7C-41A8-C456-D649-DD7745F70FCA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27" creationId="{E79341FC-62CC-DF5A-8CF2-2850D06C4D9F}"/>
          </ac:spMkLst>
        </pc:spChg>
        <pc:spChg chg="add mod">
          <ac:chgData name="Yuliya Degtyareva" userId="bc8f50df-a046-4e7f-82d8-36dc787c6109" providerId="ADAL" clId="{32EADDEA-96E3-4277-9E2D-34AA32F5BABD}" dt="2024-11-14T13:08:34.466" v="116"/>
          <ac:spMkLst>
            <pc:docMk/>
            <pc:sldMk cId="4280284020" sldId="328"/>
            <ac:spMk id="28" creationId="{7451C583-0EEA-3553-1477-F3B4EC7DA162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29" creationId="{0B4D0F4A-7C75-AB58-99A1-C2C2DB6199E6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30" creationId="{4D96B91E-6E08-76D3-CF41-952B5F7458FA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33" creationId="{46D33E4C-493E-9667-8A60-C49721664BE8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36" creationId="{2118CF58-6B68-D120-A1D7-A0E409B211E2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41" creationId="{CCE8DEE6-669F-A369-7DF8-1CC5954921B6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42" creationId="{DC7BCB4A-FB9C-67A1-DD89-A20A2DEBF2D4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45" creationId="{560104B8-809D-BC1B-3C60-5C98D77A00EE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48" creationId="{03210CCE-2E3C-3816-8BC4-D72A54278263}"/>
          </ac:spMkLst>
        </pc:spChg>
        <pc:spChg chg="del">
          <ac:chgData name="Yuliya Degtyareva" userId="bc8f50df-a046-4e7f-82d8-36dc787c6109" providerId="ADAL" clId="{32EADDEA-96E3-4277-9E2D-34AA32F5BABD}" dt="2024-11-14T13:07:58.185" v="110" actId="478"/>
          <ac:spMkLst>
            <pc:docMk/>
            <pc:sldMk cId="4280284020" sldId="328"/>
            <ac:spMk id="49" creationId="{082DDCCB-8574-8342-1CD0-0DF07160E057}"/>
          </ac:spMkLst>
        </pc:spChg>
        <pc:graphicFrameChg chg="del">
          <ac:chgData name="Yuliya Degtyareva" userId="bc8f50df-a046-4e7f-82d8-36dc787c6109" providerId="ADAL" clId="{32EADDEA-96E3-4277-9E2D-34AA32F5BABD}" dt="2024-11-14T13:07:58.185" v="110" actId="478"/>
          <ac:graphicFrameMkLst>
            <pc:docMk/>
            <pc:sldMk cId="4280284020" sldId="328"/>
            <ac:graphicFrameMk id="2" creationId="{195D3D8F-BC00-858D-E029-A6BCE7827894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08:56.738" v="120"/>
          <ac:graphicFrameMkLst>
            <pc:docMk/>
            <pc:sldMk cId="4280284020" sldId="328"/>
            <ac:graphicFrameMk id="3" creationId="{F255F513-C8D7-A2A0-BC56-157C905B88C2}"/>
          </ac:graphicFrameMkLst>
        </pc:graphicFrameChg>
      </pc:sldChg>
      <pc:sldChg chg="addSp delSp modSp mod">
        <pc:chgData name="Yuliya Degtyareva" userId="bc8f50df-a046-4e7f-82d8-36dc787c6109" providerId="ADAL" clId="{32EADDEA-96E3-4277-9E2D-34AA32F5BABD}" dt="2024-11-14T13:08:58.669" v="121"/>
        <pc:sldMkLst>
          <pc:docMk/>
          <pc:sldMk cId="327067980" sldId="329"/>
        </pc:sldMkLst>
        <pc:spChg chg="add mod">
          <ac:chgData name="Yuliya Degtyareva" userId="bc8f50df-a046-4e7f-82d8-36dc787c6109" providerId="ADAL" clId="{32EADDEA-96E3-4277-9E2D-34AA32F5BABD}" dt="2024-11-14T13:08:48.646" v="118" actId="1076"/>
          <ac:spMkLst>
            <pc:docMk/>
            <pc:sldMk cId="327067980" sldId="329"/>
            <ac:spMk id="6" creationId="{AEEE7A23-AD2E-1509-607B-E20C5BC35832}"/>
          </ac:spMkLst>
        </pc:spChg>
        <pc:spChg chg="mod">
          <ac:chgData name="Yuliya Degtyareva" userId="bc8f50df-a046-4e7f-82d8-36dc787c6109" providerId="ADAL" clId="{32EADDEA-96E3-4277-9E2D-34AA32F5BABD}" dt="2024-11-14T13:01:36.547" v="67" actId="20577"/>
          <ac:spMkLst>
            <pc:docMk/>
            <pc:sldMk cId="327067980" sldId="329"/>
            <ac:spMk id="7" creationId="{96AE7F41-AD20-D72D-E7D4-1FBD43B5DCA1}"/>
          </ac:spMkLst>
        </pc:spChg>
        <pc:spChg chg="add mod">
          <ac:chgData name="Yuliya Degtyareva" userId="bc8f50df-a046-4e7f-82d8-36dc787c6109" providerId="ADAL" clId="{32EADDEA-96E3-4277-9E2D-34AA32F5BABD}" dt="2024-11-14T13:08:48.646" v="118" actId="1076"/>
          <ac:spMkLst>
            <pc:docMk/>
            <pc:sldMk cId="327067980" sldId="329"/>
            <ac:spMk id="8" creationId="{52ED339B-6B5B-94A4-F6B2-DE232AD9696E}"/>
          </ac:spMkLst>
        </pc:spChg>
        <pc:spChg chg="del">
          <ac:chgData name="Yuliya Degtyareva" userId="bc8f50df-a046-4e7f-82d8-36dc787c6109" providerId="ADAL" clId="{32EADDEA-96E3-4277-9E2D-34AA32F5BABD}" dt="2024-11-14T13:08:02.122" v="111" actId="478"/>
          <ac:spMkLst>
            <pc:docMk/>
            <pc:sldMk cId="327067980" sldId="329"/>
            <ac:spMk id="9" creationId="{58432477-465C-E8FC-F067-3451E0DA905E}"/>
          </ac:spMkLst>
        </pc:spChg>
        <pc:spChg chg="del">
          <ac:chgData name="Yuliya Degtyareva" userId="bc8f50df-a046-4e7f-82d8-36dc787c6109" providerId="ADAL" clId="{32EADDEA-96E3-4277-9E2D-34AA32F5BABD}" dt="2024-11-14T13:08:02.122" v="111" actId="478"/>
          <ac:spMkLst>
            <pc:docMk/>
            <pc:sldMk cId="327067980" sldId="329"/>
            <ac:spMk id="10" creationId="{EB884149-93F8-9FC4-FC5B-CEA864A402DF}"/>
          </ac:spMkLst>
        </pc:spChg>
        <pc:spChg chg="add mod">
          <ac:chgData name="Yuliya Degtyareva" userId="bc8f50df-a046-4e7f-82d8-36dc787c6109" providerId="ADAL" clId="{32EADDEA-96E3-4277-9E2D-34AA32F5BABD}" dt="2024-11-14T13:08:48.646" v="118" actId="1076"/>
          <ac:spMkLst>
            <pc:docMk/>
            <pc:sldMk cId="327067980" sldId="329"/>
            <ac:spMk id="12" creationId="{CB0B7387-0295-0D13-9A7F-B4AFC175EA47}"/>
          </ac:spMkLst>
        </pc:spChg>
        <pc:spChg chg="add mod">
          <ac:chgData name="Yuliya Degtyareva" userId="bc8f50df-a046-4e7f-82d8-36dc787c6109" providerId="ADAL" clId="{32EADDEA-96E3-4277-9E2D-34AA32F5BABD}" dt="2024-11-14T13:08:48.646" v="118" actId="1076"/>
          <ac:spMkLst>
            <pc:docMk/>
            <pc:sldMk cId="327067980" sldId="329"/>
            <ac:spMk id="13" creationId="{6B8B6BC0-2775-5A28-CC68-5B44D14679F5}"/>
          </ac:spMkLst>
        </pc:spChg>
        <pc:spChg chg="add mod">
          <ac:chgData name="Yuliya Degtyareva" userId="bc8f50df-a046-4e7f-82d8-36dc787c6109" providerId="ADAL" clId="{32EADDEA-96E3-4277-9E2D-34AA32F5BABD}" dt="2024-11-14T13:08:48.646" v="118" actId="1076"/>
          <ac:spMkLst>
            <pc:docMk/>
            <pc:sldMk cId="327067980" sldId="329"/>
            <ac:spMk id="14" creationId="{00F4E25A-8704-FA2B-B547-B2BD89AECDB3}"/>
          </ac:spMkLst>
        </pc:spChg>
        <pc:spChg chg="add mod">
          <ac:chgData name="Yuliya Degtyareva" userId="bc8f50df-a046-4e7f-82d8-36dc787c6109" providerId="ADAL" clId="{32EADDEA-96E3-4277-9E2D-34AA32F5BABD}" dt="2024-11-14T13:08:48.646" v="118" actId="1076"/>
          <ac:spMkLst>
            <pc:docMk/>
            <pc:sldMk cId="327067980" sldId="329"/>
            <ac:spMk id="15" creationId="{B5FB09E9-F98C-FA9F-7E62-8D066B1CD983}"/>
          </ac:spMkLst>
        </pc:spChg>
        <pc:spChg chg="add mod">
          <ac:chgData name="Yuliya Degtyareva" userId="bc8f50df-a046-4e7f-82d8-36dc787c6109" providerId="ADAL" clId="{32EADDEA-96E3-4277-9E2D-34AA32F5BABD}" dt="2024-11-14T13:08:48.646" v="118" actId="1076"/>
          <ac:spMkLst>
            <pc:docMk/>
            <pc:sldMk cId="327067980" sldId="329"/>
            <ac:spMk id="16" creationId="{56E5BC72-926F-E88F-F1C9-FDB2F76563A9}"/>
          </ac:spMkLst>
        </pc:spChg>
        <pc:spChg chg="add mod">
          <ac:chgData name="Yuliya Degtyareva" userId="bc8f50df-a046-4e7f-82d8-36dc787c6109" providerId="ADAL" clId="{32EADDEA-96E3-4277-9E2D-34AA32F5BABD}" dt="2024-11-14T13:08:48.646" v="118" actId="1076"/>
          <ac:spMkLst>
            <pc:docMk/>
            <pc:sldMk cId="327067980" sldId="329"/>
            <ac:spMk id="17" creationId="{FCFA7443-C3B8-F203-D575-4DD04F8E24FF}"/>
          </ac:spMkLst>
        </pc:spChg>
        <pc:spChg chg="del">
          <ac:chgData name="Yuliya Degtyareva" userId="bc8f50df-a046-4e7f-82d8-36dc787c6109" providerId="ADAL" clId="{32EADDEA-96E3-4277-9E2D-34AA32F5BABD}" dt="2024-11-14T13:08:02.122" v="111" actId="478"/>
          <ac:spMkLst>
            <pc:docMk/>
            <pc:sldMk cId="327067980" sldId="329"/>
            <ac:spMk id="18" creationId="{FE8A7164-9624-C295-E498-8627A20CABB7}"/>
          </ac:spMkLst>
        </pc:spChg>
        <pc:spChg chg="add mod">
          <ac:chgData name="Yuliya Degtyareva" userId="bc8f50df-a046-4e7f-82d8-36dc787c6109" providerId="ADAL" clId="{32EADDEA-96E3-4277-9E2D-34AA32F5BABD}" dt="2024-11-14T13:08:48.646" v="118" actId="1076"/>
          <ac:spMkLst>
            <pc:docMk/>
            <pc:sldMk cId="327067980" sldId="329"/>
            <ac:spMk id="19" creationId="{4A6078E6-3BA7-C6DA-5507-CD8AED8395C7}"/>
          </ac:spMkLst>
        </pc:spChg>
        <pc:spChg chg="add mod">
          <ac:chgData name="Yuliya Degtyareva" userId="bc8f50df-a046-4e7f-82d8-36dc787c6109" providerId="ADAL" clId="{32EADDEA-96E3-4277-9E2D-34AA32F5BABD}" dt="2024-11-14T13:08:48.646" v="118" actId="1076"/>
          <ac:spMkLst>
            <pc:docMk/>
            <pc:sldMk cId="327067980" sldId="329"/>
            <ac:spMk id="20" creationId="{1387FDF7-A368-84BD-831F-9D99CCEE30A0}"/>
          </ac:spMkLst>
        </pc:spChg>
        <pc:spChg chg="add mod">
          <ac:chgData name="Yuliya Degtyareva" userId="bc8f50df-a046-4e7f-82d8-36dc787c6109" providerId="ADAL" clId="{32EADDEA-96E3-4277-9E2D-34AA32F5BABD}" dt="2024-11-14T13:08:48.646" v="118" actId="1076"/>
          <ac:spMkLst>
            <pc:docMk/>
            <pc:sldMk cId="327067980" sldId="329"/>
            <ac:spMk id="21" creationId="{951B424A-B483-3252-90BF-6953B74A02B8}"/>
          </ac:spMkLst>
        </pc:spChg>
        <pc:spChg chg="del">
          <ac:chgData name="Yuliya Degtyareva" userId="bc8f50df-a046-4e7f-82d8-36dc787c6109" providerId="ADAL" clId="{32EADDEA-96E3-4277-9E2D-34AA32F5BABD}" dt="2024-11-14T13:08:02.122" v="111" actId="478"/>
          <ac:spMkLst>
            <pc:docMk/>
            <pc:sldMk cId="327067980" sldId="329"/>
            <ac:spMk id="22" creationId="{CFB24E69-5CC9-FF05-2C9B-629F71AD49D5}"/>
          </ac:spMkLst>
        </pc:spChg>
        <pc:spChg chg="del">
          <ac:chgData name="Yuliya Degtyareva" userId="bc8f50df-a046-4e7f-82d8-36dc787c6109" providerId="ADAL" clId="{32EADDEA-96E3-4277-9E2D-34AA32F5BABD}" dt="2024-11-14T13:08:02.122" v="111" actId="478"/>
          <ac:spMkLst>
            <pc:docMk/>
            <pc:sldMk cId="327067980" sldId="329"/>
            <ac:spMk id="23" creationId="{C70CA6E3-892B-842D-3AD0-B2B3B290DE91}"/>
          </ac:spMkLst>
        </pc:spChg>
        <pc:spChg chg="add mod">
          <ac:chgData name="Yuliya Degtyareva" userId="bc8f50df-a046-4e7f-82d8-36dc787c6109" providerId="ADAL" clId="{32EADDEA-96E3-4277-9E2D-34AA32F5BABD}" dt="2024-11-14T13:08:48.646" v="118" actId="1076"/>
          <ac:spMkLst>
            <pc:docMk/>
            <pc:sldMk cId="327067980" sldId="329"/>
            <ac:spMk id="24" creationId="{55192A80-9D3E-92E1-F57D-B060AD562E0A}"/>
          </ac:spMkLst>
        </pc:spChg>
        <pc:spChg chg="del">
          <ac:chgData name="Yuliya Degtyareva" userId="bc8f50df-a046-4e7f-82d8-36dc787c6109" providerId="ADAL" clId="{32EADDEA-96E3-4277-9E2D-34AA32F5BABD}" dt="2024-11-14T13:08:02.122" v="111" actId="478"/>
          <ac:spMkLst>
            <pc:docMk/>
            <pc:sldMk cId="327067980" sldId="329"/>
            <ac:spMk id="26" creationId="{6AD1F4FB-B0C6-30B3-03B7-DF824D28E8AE}"/>
          </ac:spMkLst>
        </pc:spChg>
        <pc:spChg chg="del">
          <ac:chgData name="Yuliya Degtyareva" userId="bc8f50df-a046-4e7f-82d8-36dc787c6109" providerId="ADAL" clId="{32EADDEA-96E3-4277-9E2D-34AA32F5BABD}" dt="2024-11-14T13:08:02.122" v="111" actId="478"/>
          <ac:spMkLst>
            <pc:docMk/>
            <pc:sldMk cId="327067980" sldId="329"/>
            <ac:spMk id="29" creationId="{508CBD08-36A1-0869-DC95-5FB11D1630DF}"/>
          </ac:spMkLst>
        </pc:spChg>
        <pc:spChg chg="del">
          <ac:chgData name="Yuliya Degtyareva" userId="bc8f50df-a046-4e7f-82d8-36dc787c6109" providerId="ADAL" clId="{32EADDEA-96E3-4277-9E2D-34AA32F5BABD}" dt="2024-11-14T13:08:02.122" v="111" actId="478"/>
          <ac:spMkLst>
            <pc:docMk/>
            <pc:sldMk cId="327067980" sldId="329"/>
            <ac:spMk id="30" creationId="{44EBC026-82D8-604B-0275-5922979AE05E}"/>
          </ac:spMkLst>
        </pc:spChg>
        <pc:spChg chg="del">
          <ac:chgData name="Yuliya Degtyareva" userId="bc8f50df-a046-4e7f-82d8-36dc787c6109" providerId="ADAL" clId="{32EADDEA-96E3-4277-9E2D-34AA32F5BABD}" dt="2024-11-14T13:08:02.122" v="111" actId="478"/>
          <ac:spMkLst>
            <pc:docMk/>
            <pc:sldMk cId="327067980" sldId="329"/>
            <ac:spMk id="33" creationId="{2ACC7AC6-1445-DAEE-7D35-CA284517EB9A}"/>
          </ac:spMkLst>
        </pc:spChg>
        <pc:spChg chg="del">
          <ac:chgData name="Yuliya Degtyareva" userId="bc8f50df-a046-4e7f-82d8-36dc787c6109" providerId="ADAL" clId="{32EADDEA-96E3-4277-9E2D-34AA32F5BABD}" dt="2024-11-14T13:08:02.122" v="111" actId="478"/>
          <ac:spMkLst>
            <pc:docMk/>
            <pc:sldMk cId="327067980" sldId="329"/>
            <ac:spMk id="36" creationId="{3D3B2EF0-F194-547F-F2AA-884FE885CC65}"/>
          </ac:spMkLst>
        </pc:spChg>
        <pc:spChg chg="del">
          <ac:chgData name="Yuliya Degtyareva" userId="bc8f50df-a046-4e7f-82d8-36dc787c6109" providerId="ADAL" clId="{32EADDEA-96E3-4277-9E2D-34AA32F5BABD}" dt="2024-11-14T13:08:02.122" v="111" actId="478"/>
          <ac:spMkLst>
            <pc:docMk/>
            <pc:sldMk cId="327067980" sldId="329"/>
            <ac:spMk id="40" creationId="{0B84E874-509F-0621-6AD4-F17E16141FAC}"/>
          </ac:spMkLst>
        </pc:spChg>
        <pc:spChg chg="del">
          <ac:chgData name="Yuliya Degtyareva" userId="bc8f50df-a046-4e7f-82d8-36dc787c6109" providerId="ADAL" clId="{32EADDEA-96E3-4277-9E2D-34AA32F5BABD}" dt="2024-11-14T13:08:02.122" v="111" actId="478"/>
          <ac:spMkLst>
            <pc:docMk/>
            <pc:sldMk cId="327067980" sldId="329"/>
            <ac:spMk id="41" creationId="{2CD513BC-F8C9-82C1-F309-5F905631A249}"/>
          </ac:spMkLst>
        </pc:spChg>
        <pc:graphicFrameChg chg="add mod">
          <ac:chgData name="Yuliya Degtyareva" userId="bc8f50df-a046-4e7f-82d8-36dc787c6109" providerId="ADAL" clId="{32EADDEA-96E3-4277-9E2D-34AA32F5BABD}" dt="2024-11-14T13:08:58.669" v="121"/>
          <ac:graphicFrameMkLst>
            <pc:docMk/>
            <pc:sldMk cId="327067980" sldId="329"/>
            <ac:graphicFrameMk id="3" creationId="{D7E3466D-1B35-CA1C-0EF7-16873FB226F6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08:02.122" v="111" actId="478"/>
          <ac:graphicFrameMkLst>
            <pc:docMk/>
            <pc:sldMk cId="327067980" sldId="329"/>
            <ac:graphicFrameMk id="4" creationId="{8C541F45-5636-648C-3918-562E756E35E8}"/>
          </ac:graphicFrameMkLst>
        </pc:graphicFrameChg>
      </pc:sldChg>
      <pc:sldChg chg="addSp delSp modSp mod">
        <pc:chgData name="Yuliya Degtyareva" userId="bc8f50df-a046-4e7f-82d8-36dc787c6109" providerId="ADAL" clId="{32EADDEA-96E3-4277-9E2D-34AA32F5BABD}" dt="2024-11-14T13:09:21.191" v="124"/>
        <pc:sldMkLst>
          <pc:docMk/>
          <pc:sldMk cId="2733639943" sldId="330"/>
        </pc:sldMkLst>
        <pc:spChg chg="add del">
          <ac:chgData name="Yuliya Degtyareva" userId="bc8f50df-a046-4e7f-82d8-36dc787c6109" providerId="ADAL" clId="{32EADDEA-96E3-4277-9E2D-34AA32F5BABD}" dt="2024-11-14T13:09:03.346" v="122" actId="478"/>
          <ac:spMkLst>
            <pc:docMk/>
            <pc:sldMk cId="2733639943" sldId="330"/>
            <ac:spMk id="5" creationId="{6198D03B-C8EA-58BF-6CCB-35B34FC41787}"/>
          </ac:spMkLst>
        </pc:spChg>
        <pc:spChg chg="add del">
          <ac:chgData name="Yuliya Degtyareva" userId="bc8f50df-a046-4e7f-82d8-36dc787c6109" providerId="ADAL" clId="{32EADDEA-96E3-4277-9E2D-34AA32F5BABD}" dt="2024-11-14T13:09:03.346" v="122" actId="478"/>
          <ac:spMkLst>
            <pc:docMk/>
            <pc:sldMk cId="2733639943" sldId="330"/>
            <ac:spMk id="6" creationId="{C4754E98-2902-A3EA-289F-77192AC20AE2}"/>
          </ac:spMkLst>
        </pc:spChg>
        <pc:spChg chg="mod">
          <ac:chgData name="Yuliya Degtyareva" userId="bc8f50df-a046-4e7f-82d8-36dc787c6109" providerId="ADAL" clId="{32EADDEA-96E3-4277-9E2D-34AA32F5BABD}" dt="2024-11-14T13:01:38.910" v="69" actId="20577"/>
          <ac:spMkLst>
            <pc:docMk/>
            <pc:sldMk cId="2733639943" sldId="330"/>
            <ac:spMk id="7" creationId="{96AE7F41-AD20-D72D-E7D4-1FBD43B5DCA1}"/>
          </ac:spMkLst>
        </pc:spChg>
        <pc:spChg chg="add mod">
          <ac:chgData name="Yuliya Degtyareva" userId="bc8f50df-a046-4e7f-82d8-36dc787c6109" providerId="ADAL" clId="{32EADDEA-96E3-4277-9E2D-34AA32F5BABD}" dt="2024-11-14T13:09:13.322" v="123"/>
          <ac:spMkLst>
            <pc:docMk/>
            <pc:sldMk cId="2733639943" sldId="330"/>
            <ac:spMk id="8" creationId="{AF944941-1968-8C66-7750-9BDB82768152}"/>
          </ac:spMkLst>
        </pc:spChg>
        <pc:spChg chg="add mod">
          <ac:chgData name="Yuliya Degtyareva" userId="bc8f50df-a046-4e7f-82d8-36dc787c6109" providerId="ADAL" clId="{32EADDEA-96E3-4277-9E2D-34AA32F5BABD}" dt="2024-11-14T13:09:13.322" v="123"/>
          <ac:spMkLst>
            <pc:docMk/>
            <pc:sldMk cId="2733639943" sldId="330"/>
            <ac:spMk id="9" creationId="{6FB45DB0-B97E-D4A6-BA96-2A51238D6C61}"/>
          </ac:spMkLst>
        </pc:spChg>
        <pc:spChg chg="add mod">
          <ac:chgData name="Yuliya Degtyareva" userId="bc8f50df-a046-4e7f-82d8-36dc787c6109" providerId="ADAL" clId="{32EADDEA-96E3-4277-9E2D-34AA32F5BABD}" dt="2024-11-14T13:09:13.322" v="123"/>
          <ac:spMkLst>
            <pc:docMk/>
            <pc:sldMk cId="2733639943" sldId="330"/>
            <ac:spMk id="10" creationId="{3677A335-0EAA-5E2C-7BBE-2527280E5FD6}"/>
          </ac:spMkLst>
        </pc:spChg>
        <pc:spChg chg="add mod">
          <ac:chgData name="Yuliya Degtyareva" userId="bc8f50df-a046-4e7f-82d8-36dc787c6109" providerId="ADAL" clId="{32EADDEA-96E3-4277-9E2D-34AA32F5BABD}" dt="2024-11-14T13:09:13.322" v="123"/>
          <ac:spMkLst>
            <pc:docMk/>
            <pc:sldMk cId="2733639943" sldId="330"/>
            <ac:spMk id="12" creationId="{AB5410BF-0A6B-FC51-0326-1F9BA416814A}"/>
          </ac:spMkLst>
        </pc:spChg>
        <pc:spChg chg="add mod">
          <ac:chgData name="Yuliya Degtyareva" userId="bc8f50df-a046-4e7f-82d8-36dc787c6109" providerId="ADAL" clId="{32EADDEA-96E3-4277-9E2D-34AA32F5BABD}" dt="2024-11-14T13:09:13.322" v="123"/>
          <ac:spMkLst>
            <pc:docMk/>
            <pc:sldMk cId="2733639943" sldId="330"/>
            <ac:spMk id="13" creationId="{386D21A6-C817-EBA6-772A-91191AD1885F}"/>
          </ac:spMkLst>
        </pc:spChg>
        <pc:spChg chg="add del">
          <ac:chgData name="Yuliya Degtyareva" userId="bc8f50df-a046-4e7f-82d8-36dc787c6109" providerId="ADAL" clId="{32EADDEA-96E3-4277-9E2D-34AA32F5BABD}" dt="2024-11-14T13:09:03.346" v="122" actId="478"/>
          <ac:spMkLst>
            <pc:docMk/>
            <pc:sldMk cId="2733639943" sldId="330"/>
            <ac:spMk id="14" creationId="{13054433-451C-038F-2599-F1BFB2677FD7}"/>
          </ac:spMkLst>
        </pc:spChg>
        <pc:spChg chg="add mod">
          <ac:chgData name="Yuliya Degtyareva" userId="bc8f50df-a046-4e7f-82d8-36dc787c6109" providerId="ADAL" clId="{32EADDEA-96E3-4277-9E2D-34AA32F5BABD}" dt="2024-11-14T13:09:13.322" v="123"/>
          <ac:spMkLst>
            <pc:docMk/>
            <pc:sldMk cId="2733639943" sldId="330"/>
            <ac:spMk id="15" creationId="{1EAD2D21-C4B8-1CBB-C956-DC53C44E5FFA}"/>
          </ac:spMkLst>
        </pc:spChg>
        <pc:spChg chg="add mod">
          <ac:chgData name="Yuliya Degtyareva" userId="bc8f50df-a046-4e7f-82d8-36dc787c6109" providerId="ADAL" clId="{32EADDEA-96E3-4277-9E2D-34AA32F5BABD}" dt="2024-11-14T13:09:13.322" v="123"/>
          <ac:spMkLst>
            <pc:docMk/>
            <pc:sldMk cId="2733639943" sldId="330"/>
            <ac:spMk id="16" creationId="{07BCEB77-DD1A-418D-E220-B5AB48FC5CFD}"/>
          </ac:spMkLst>
        </pc:spChg>
        <pc:spChg chg="add mod">
          <ac:chgData name="Yuliya Degtyareva" userId="bc8f50df-a046-4e7f-82d8-36dc787c6109" providerId="ADAL" clId="{32EADDEA-96E3-4277-9E2D-34AA32F5BABD}" dt="2024-11-14T13:09:13.322" v="123"/>
          <ac:spMkLst>
            <pc:docMk/>
            <pc:sldMk cId="2733639943" sldId="330"/>
            <ac:spMk id="17" creationId="{033450A3-1B60-926A-93EC-ABD09E0081B8}"/>
          </ac:spMkLst>
        </pc:spChg>
        <pc:spChg chg="add mod">
          <ac:chgData name="Yuliya Degtyareva" userId="bc8f50df-a046-4e7f-82d8-36dc787c6109" providerId="ADAL" clId="{32EADDEA-96E3-4277-9E2D-34AA32F5BABD}" dt="2024-11-14T13:09:13.322" v="123"/>
          <ac:spMkLst>
            <pc:docMk/>
            <pc:sldMk cId="2733639943" sldId="330"/>
            <ac:spMk id="18" creationId="{BF320101-6E44-41B4-E3A9-466C15A383AD}"/>
          </ac:spMkLst>
        </pc:spChg>
        <pc:spChg chg="add del">
          <ac:chgData name="Yuliya Degtyareva" userId="bc8f50df-a046-4e7f-82d8-36dc787c6109" providerId="ADAL" clId="{32EADDEA-96E3-4277-9E2D-34AA32F5BABD}" dt="2024-11-14T13:09:03.346" v="122" actId="478"/>
          <ac:spMkLst>
            <pc:docMk/>
            <pc:sldMk cId="2733639943" sldId="330"/>
            <ac:spMk id="19" creationId="{70138A2F-A2EC-93F7-7857-526159FE5F45}"/>
          </ac:spMkLst>
        </pc:spChg>
        <pc:spChg chg="add del">
          <ac:chgData name="Yuliya Degtyareva" userId="bc8f50df-a046-4e7f-82d8-36dc787c6109" providerId="ADAL" clId="{32EADDEA-96E3-4277-9E2D-34AA32F5BABD}" dt="2024-11-14T13:09:03.346" v="122" actId="478"/>
          <ac:spMkLst>
            <pc:docMk/>
            <pc:sldMk cId="2733639943" sldId="330"/>
            <ac:spMk id="20" creationId="{303E089C-AA1B-4DF0-A5DA-BB83103D1FA1}"/>
          </ac:spMkLst>
        </pc:spChg>
        <pc:spChg chg="add mod">
          <ac:chgData name="Yuliya Degtyareva" userId="bc8f50df-a046-4e7f-82d8-36dc787c6109" providerId="ADAL" clId="{32EADDEA-96E3-4277-9E2D-34AA32F5BABD}" dt="2024-11-14T13:09:13.322" v="123"/>
          <ac:spMkLst>
            <pc:docMk/>
            <pc:sldMk cId="2733639943" sldId="330"/>
            <ac:spMk id="21" creationId="{3097D988-B4A9-8705-157D-6C6D29F3FB87}"/>
          </ac:spMkLst>
        </pc:spChg>
        <pc:spChg chg="add mod">
          <ac:chgData name="Yuliya Degtyareva" userId="bc8f50df-a046-4e7f-82d8-36dc787c6109" providerId="ADAL" clId="{32EADDEA-96E3-4277-9E2D-34AA32F5BABD}" dt="2024-11-14T13:09:13.322" v="123"/>
          <ac:spMkLst>
            <pc:docMk/>
            <pc:sldMk cId="2733639943" sldId="330"/>
            <ac:spMk id="22" creationId="{8441DCA3-5FC7-9910-0F8F-FD4308C935CE}"/>
          </ac:spMkLst>
        </pc:spChg>
        <pc:spChg chg="add del">
          <ac:chgData name="Yuliya Degtyareva" userId="bc8f50df-a046-4e7f-82d8-36dc787c6109" providerId="ADAL" clId="{32EADDEA-96E3-4277-9E2D-34AA32F5BABD}" dt="2024-11-14T13:09:03.346" v="122" actId="478"/>
          <ac:spMkLst>
            <pc:docMk/>
            <pc:sldMk cId="2733639943" sldId="330"/>
            <ac:spMk id="23" creationId="{76F9C94B-F101-94EE-7CD8-2F775D4201F4}"/>
          </ac:spMkLst>
        </pc:spChg>
        <pc:spChg chg="add mod">
          <ac:chgData name="Yuliya Degtyareva" userId="bc8f50df-a046-4e7f-82d8-36dc787c6109" providerId="ADAL" clId="{32EADDEA-96E3-4277-9E2D-34AA32F5BABD}" dt="2024-11-14T13:09:13.322" v="123"/>
          <ac:spMkLst>
            <pc:docMk/>
            <pc:sldMk cId="2733639943" sldId="330"/>
            <ac:spMk id="24" creationId="{4E0B7AAC-3CC7-05AB-9924-D2AAAC4F80AA}"/>
          </ac:spMkLst>
        </pc:spChg>
        <pc:spChg chg="add del">
          <ac:chgData name="Yuliya Degtyareva" userId="bc8f50df-a046-4e7f-82d8-36dc787c6109" providerId="ADAL" clId="{32EADDEA-96E3-4277-9E2D-34AA32F5BABD}" dt="2024-11-14T13:09:03.346" v="122" actId="478"/>
          <ac:spMkLst>
            <pc:docMk/>
            <pc:sldMk cId="2733639943" sldId="330"/>
            <ac:spMk id="26" creationId="{1BD3C808-5A04-950C-AEDF-31DA3B6793E8}"/>
          </ac:spMkLst>
        </pc:spChg>
        <pc:spChg chg="add del">
          <ac:chgData name="Yuliya Degtyareva" userId="bc8f50df-a046-4e7f-82d8-36dc787c6109" providerId="ADAL" clId="{32EADDEA-96E3-4277-9E2D-34AA32F5BABD}" dt="2024-11-14T13:09:03.346" v="122" actId="478"/>
          <ac:spMkLst>
            <pc:docMk/>
            <pc:sldMk cId="2733639943" sldId="330"/>
            <ac:spMk id="27" creationId="{2FE35036-084B-9E60-50B4-9493F2A9821B}"/>
          </ac:spMkLst>
        </pc:spChg>
        <pc:spChg chg="add del">
          <ac:chgData name="Yuliya Degtyareva" userId="bc8f50df-a046-4e7f-82d8-36dc787c6109" providerId="ADAL" clId="{32EADDEA-96E3-4277-9E2D-34AA32F5BABD}" dt="2024-11-14T13:09:03.346" v="122" actId="478"/>
          <ac:spMkLst>
            <pc:docMk/>
            <pc:sldMk cId="2733639943" sldId="330"/>
            <ac:spMk id="30" creationId="{529C707D-89DB-AC03-9457-97D79232D3E5}"/>
          </ac:spMkLst>
        </pc:spChg>
        <pc:spChg chg="add del">
          <ac:chgData name="Yuliya Degtyareva" userId="bc8f50df-a046-4e7f-82d8-36dc787c6109" providerId="ADAL" clId="{32EADDEA-96E3-4277-9E2D-34AA32F5BABD}" dt="2024-11-14T13:09:03.346" v="122" actId="478"/>
          <ac:spMkLst>
            <pc:docMk/>
            <pc:sldMk cId="2733639943" sldId="330"/>
            <ac:spMk id="33" creationId="{0819F7EF-273F-8EC5-B12B-DFCD3707F89F}"/>
          </ac:spMkLst>
        </pc:spChg>
        <pc:spChg chg="add del">
          <ac:chgData name="Yuliya Degtyareva" userId="bc8f50df-a046-4e7f-82d8-36dc787c6109" providerId="ADAL" clId="{32EADDEA-96E3-4277-9E2D-34AA32F5BABD}" dt="2024-11-14T13:09:03.346" v="122" actId="478"/>
          <ac:spMkLst>
            <pc:docMk/>
            <pc:sldMk cId="2733639943" sldId="330"/>
            <ac:spMk id="37" creationId="{1D1A788E-6128-1EEA-33B3-09D4A871CCF6}"/>
          </ac:spMkLst>
        </pc:spChg>
        <pc:spChg chg="add del">
          <ac:chgData name="Yuliya Degtyareva" userId="bc8f50df-a046-4e7f-82d8-36dc787c6109" providerId="ADAL" clId="{32EADDEA-96E3-4277-9E2D-34AA32F5BABD}" dt="2024-11-14T13:09:03.346" v="122" actId="478"/>
          <ac:spMkLst>
            <pc:docMk/>
            <pc:sldMk cId="2733639943" sldId="330"/>
            <ac:spMk id="38" creationId="{A83928D2-733A-8A08-2575-7E528210CA59}"/>
          </ac:spMkLst>
        </pc:spChg>
        <pc:graphicFrameChg chg="add del">
          <ac:chgData name="Yuliya Degtyareva" userId="bc8f50df-a046-4e7f-82d8-36dc787c6109" providerId="ADAL" clId="{32EADDEA-96E3-4277-9E2D-34AA32F5BABD}" dt="2024-11-14T13:09:03.346" v="122" actId="478"/>
          <ac:graphicFrameMkLst>
            <pc:docMk/>
            <pc:sldMk cId="2733639943" sldId="330"/>
            <ac:graphicFrameMk id="3" creationId="{AB97D9B9-E7EB-2FFA-7209-E2C50FA56FBF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09:21.191" v="124"/>
          <ac:graphicFrameMkLst>
            <pc:docMk/>
            <pc:sldMk cId="2733639943" sldId="330"/>
            <ac:graphicFrameMk id="4" creationId="{058588AA-67EE-364C-DFD3-CF68F66B0AAF}"/>
          </ac:graphicFrameMkLst>
        </pc:graphicFrameChg>
      </pc:sldChg>
      <pc:sldChg chg="addSp delSp modSp mod">
        <pc:chgData name="Yuliya Degtyareva" userId="bc8f50df-a046-4e7f-82d8-36dc787c6109" providerId="ADAL" clId="{32EADDEA-96E3-4277-9E2D-34AA32F5BABD}" dt="2024-11-14T13:11:42.750" v="132"/>
        <pc:sldMkLst>
          <pc:docMk/>
          <pc:sldMk cId="938383000" sldId="331"/>
        </pc:sldMkLst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4" creationId="{DB607413-D337-49B6-B549-62DEB8F83AFB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5" creationId="{30850C47-A5F9-DD4F-2424-F62DA5861BF5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6" creationId="{52D54F62-80B4-CA6D-6BA4-328AC59944D2}"/>
          </ac:spMkLst>
        </pc:spChg>
        <pc:spChg chg="mod">
          <ac:chgData name="Yuliya Degtyareva" userId="bc8f50df-a046-4e7f-82d8-36dc787c6109" providerId="ADAL" clId="{32EADDEA-96E3-4277-9E2D-34AA32F5BABD}" dt="2024-11-14T13:01:41.724" v="71" actId="20577"/>
          <ac:spMkLst>
            <pc:docMk/>
            <pc:sldMk cId="938383000" sldId="331"/>
            <ac:spMk id="7" creationId="{96AE7F41-AD20-D72D-E7D4-1FBD43B5DCA1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8" creationId="{CFCE5559-0117-B776-3554-4E35278847CC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9" creationId="{0D60B793-37F3-6FBE-6033-C9737B89B7AE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12" creationId="{0B3471CD-26A0-1667-B110-19745CF9C79D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13" creationId="{251BB45D-AADA-4D10-0ED1-1E985BAB6CE8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14" creationId="{88BFB9C8-48AF-CC3A-7DF8-FBFFFE008B4A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15" creationId="{E60ABF86-5B80-D70E-250B-ADF1FA04108C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16" creationId="{BA8D4F43-D0C7-51ED-16AE-D60575E55469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17" creationId="{BC405261-7F3F-563E-182D-C2E6AD1BB78A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18" creationId="{36A03385-5C13-C3EE-D10C-650DAF7AE20D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19" creationId="{D65CE7DF-41F3-E564-9F52-0F94E367F82C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20" creationId="{5CEA8CFC-8CAF-DB26-F4DA-9155B84E40D3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21" creationId="{78AF7BD3-746F-A8B2-E352-E00C9ED176BC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22" creationId="{E44C1969-43DE-8D75-0951-13DA7195B307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23" creationId="{E208D9E9-F24D-81D7-A107-0341D43F950B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24" creationId="{DF3F2B4B-F51F-6B9B-0A92-1F5A6175202D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25" creationId="{B952AB85-F032-B5F2-7BE7-0A7F6D8188CF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26" creationId="{A46608AB-F63E-9D16-387C-4612BF467139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27" creationId="{913F9959-7EE0-529A-1286-DD61EA41288A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28" creationId="{890DFD8F-612B-7F9B-1436-D405AE87C93A}"/>
          </ac:spMkLst>
        </pc:spChg>
        <pc:spChg chg="add mod">
          <ac:chgData name="Yuliya Degtyareva" userId="bc8f50df-a046-4e7f-82d8-36dc787c6109" providerId="ADAL" clId="{32EADDEA-96E3-4277-9E2D-34AA32F5BABD}" dt="2024-11-14T13:11:14.952" v="128"/>
          <ac:spMkLst>
            <pc:docMk/>
            <pc:sldMk cId="938383000" sldId="331"/>
            <ac:spMk id="29" creationId="{45E465C0-38F0-CF8B-0DE2-61A75B6E3390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31" creationId="{BB666A28-BCEF-CB78-B2F7-6C95E5FD26FA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32" creationId="{7D05ADCC-C2A8-EA93-78BB-0CFB4FBD9F59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35" creationId="{BA3D2370-9FF7-DFE8-7021-CA33CD8BD2DC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38" creationId="{65314858-48E0-8AD9-4E62-790EEADE661C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43" creationId="{833F6465-741F-9C72-FF12-995E961EC2DF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44" creationId="{C33E8DFD-5C82-5155-33C0-47425A270F09}"/>
          </ac:spMkLst>
        </pc:spChg>
        <pc:spChg chg="del">
          <ac:chgData name="Yuliya Degtyareva" userId="bc8f50df-a046-4e7f-82d8-36dc787c6109" providerId="ADAL" clId="{32EADDEA-96E3-4277-9E2D-34AA32F5BABD}" dt="2024-11-14T13:10:56.988" v="125" actId="478"/>
          <ac:spMkLst>
            <pc:docMk/>
            <pc:sldMk cId="938383000" sldId="331"/>
            <ac:spMk id="47" creationId="{1026F7FC-5A13-0621-99C2-5119AA0A44B5}"/>
          </ac:spMkLst>
        </pc:spChg>
        <pc:graphicFrameChg chg="del">
          <ac:chgData name="Yuliya Degtyareva" userId="bc8f50df-a046-4e7f-82d8-36dc787c6109" providerId="ADAL" clId="{32EADDEA-96E3-4277-9E2D-34AA32F5BABD}" dt="2024-11-14T13:10:56.988" v="125" actId="478"/>
          <ac:graphicFrameMkLst>
            <pc:docMk/>
            <pc:sldMk cId="938383000" sldId="331"/>
            <ac:graphicFrameMk id="2" creationId="{37DFCC38-E171-7CD7-106B-B3AE8C8C30D6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1:42.750" v="132"/>
          <ac:graphicFrameMkLst>
            <pc:docMk/>
            <pc:sldMk cId="938383000" sldId="331"/>
            <ac:graphicFrameMk id="3" creationId="{5200E313-C40D-4407-4974-A684E45BA99E}"/>
          </ac:graphicFrameMkLst>
        </pc:graphicFrameChg>
      </pc:sldChg>
      <pc:sldChg chg="addSp delSp modSp mod">
        <pc:chgData name="Yuliya Degtyareva" userId="bc8f50df-a046-4e7f-82d8-36dc787c6109" providerId="ADAL" clId="{32EADDEA-96E3-4277-9E2D-34AA32F5BABD}" dt="2024-11-14T13:11:44.619" v="133"/>
        <pc:sldMkLst>
          <pc:docMk/>
          <pc:sldMk cId="3403764529" sldId="332"/>
        </pc:sldMkLst>
        <pc:spChg chg="add mod">
          <ac:chgData name="Yuliya Degtyareva" userId="bc8f50df-a046-4e7f-82d8-36dc787c6109" providerId="ADAL" clId="{32EADDEA-96E3-4277-9E2D-34AA32F5BABD}" dt="2024-11-14T13:11:27.010" v="130" actId="1076"/>
          <ac:spMkLst>
            <pc:docMk/>
            <pc:sldMk cId="3403764529" sldId="332"/>
            <ac:spMk id="4" creationId="{BEF7243C-6BD7-5D29-63D0-8407A5069D79}"/>
          </ac:spMkLst>
        </pc:spChg>
        <pc:spChg chg="del">
          <ac:chgData name="Yuliya Degtyareva" userId="bc8f50df-a046-4e7f-82d8-36dc787c6109" providerId="ADAL" clId="{32EADDEA-96E3-4277-9E2D-34AA32F5BABD}" dt="2024-11-14T13:11:00.140" v="126" actId="478"/>
          <ac:spMkLst>
            <pc:docMk/>
            <pc:sldMk cId="3403764529" sldId="332"/>
            <ac:spMk id="5" creationId="{4D30A2D3-52F3-3E2A-AD20-F2E750F9FE18}"/>
          </ac:spMkLst>
        </pc:spChg>
        <pc:spChg chg="mod">
          <ac:chgData name="Yuliya Degtyareva" userId="bc8f50df-a046-4e7f-82d8-36dc787c6109" providerId="ADAL" clId="{32EADDEA-96E3-4277-9E2D-34AA32F5BABD}" dt="2024-11-14T13:01:44.361" v="73" actId="20577"/>
          <ac:spMkLst>
            <pc:docMk/>
            <pc:sldMk cId="3403764529" sldId="332"/>
            <ac:spMk id="7" creationId="{96AE7F41-AD20-D72D-E7D4-1FBD43B5DCA1}"/>
          </ac:spMkLst>
        </pc:spChg>
        <pc:spChg chg="add mod">
          <ac:chgData name="Yuliya Degtyareva" userId="bc8f50df-a046-4e7f-82d8-36dc787c6109" providerId="ADAL" clId="{32EADDEA-96E3-4277-9E2D-34AA32F5BABD}" dt="2024-11-14T13:11:27.010" v="130" actId="1076"/>
          <ac:spMkLst>
            <pc:docMk/>
            <pc:sldMk cId="3403764529" sldId="332"/>
            <ac:spMk id="8" creationId="{3732021B-EBCA-851A-700C-BA81D9C37CD6}"/>
          </ac:spMkLst>
        </pc:spChg>
        <pc:spChg chg="del">
          <ac:chgData name="Yuliya Degtyareva" userId="bc8f50df-a046-4e7f-82d8-36dc787c6109" providerId="ADAL" clId="{32EADDEA-96E3-4277-9E2D-34AA32F5BABD}" dt="2024-11-14T13:11:00.140" v="126" actId="478"/>
          <ac:spMkLst>
            <pc:docMk/>
            <pc:sldMk cId="3403764529" sldId="332"/>
            <ac:spMk id="9" creationId="{B24D45BE-017C-1986-BB0C-92BFFD1D4270}"/>
          </ac:spMkLst>
        </pc:spChg>
        <pc:spChg chg="add mod">
          <ac:chgData name="Yuliya Degtyareva" userId="bc8f50df-a046-4e7f-82d8-36dc787c6109" providerId="ADAL" clId="{32EADDEA-96E3-4277-9E2D-34AA32F5BABD}" dt="2024-11-14T13:11:27.010" v="130" actId="1076"/>
          <ac:spMkLst>
            <pc:docMk/>
            <pc:sldMk cId="3403764529" sldId="332"/>
            <ac:spMk id="10" creationId="{2C968D9A-22AA-BCE8-C49F-85FECAE325E8}"/>
          </ac:spMkLst>
        </pc:spChg>
        <pc:spChg chg="add mod">
          <ac:chgData name="Yuliya Degtyareva" userId="bc8f50df-a046-4e7f-82d8-36dc787c6109" providerId="ADAL" clId="{32EADDEA-96E3-4277-9E2D-34AA32F5BABD}" dt="2024-11-14T13:11:27.010" v="130" actId="1076"/>
          <ac:spMkLst>
            <pc:docMk/>
            <pc:sldMk cId="3403764529" sldId="332"/>
            <ac:spMk id="12" creationId="{59B0E017-AFDB-F8DF-40A8-5922F426F499}"/>
          </ac:spMkLst>
        </pc:spChg>
        <pc:spChg chg="add mod">
          <ac:chgData name="Yuliya Degtyareva" userId="bc8f50df-a046-4e7f-82d8-36dc787c6109" providerId="ADAL" clId="{32EADDEA-96E3-4277-9E2D-34AA32F5BABD}" dt="2024-11-14T13:11:27.010" v="130" actId="1076"/>
          <ac:spMkLst>
            <pc:docMk/>
            <pc:sldMk cId="3403764529" sldId="332"/>
            <ac:spMk id="13" creationId="{44CBE3A8-919D-2D2F-913A-7360CA7EACDA}"/>
          </ac:spMkLst>
        </pc:spChg>
        <pc:spChg chg="add mod">
          <ac:chgData name="Yuliya Degtyareva" userId="bc8f50df-a046-4e7f-82d8-36dc787c6109" providerId="ADAL" clId="{32EADDEA-96E3-4277-9E2D-34AA32F5BABD}" dt="2024-11-14T13:11:27.010" v="130" actId="1076"/>
          <ac:spMkLst>
            <pc:docMk/>
            <pc:sldMk cId="3403764529" sldId="332"/>
            <ac:spMk id="14" creationId="{F8BE4AF4-4792-0200-1CC1-D15BE3B8E405}"/>
          </ac:spMkLst>
        </pc:spChg>
        <pc:spChg chg="add mod">
          <ac:chgData name="Yuliya Degtyareva" userId="bc8f50df-a046-4e7f-82d8-36dc787c6109" providerId="ADAL" clId="{32EADDEA-96E3-4277-9E2D-34AA32F5BABD}" dt="2024-11-14T13:11:27.010" v="130" actId="1076"/>
          <ac:spMkLst>
            <pc:docMk/>
            <pc:sldMk cId="3403764529" sldId="332"/>
            <ac:spMk id="15" creationId="{43254E10-57FB-0D90-7053-DFC388DBFC0A}"/>
          </ac:spMkLst>
        </pc:spChg>
        <pc:spChg chg="del">
          <ac:chgData name="Yuliya Degtyareva" userId="bc8f50df-a046-4e7f-82d8-36dc787c6109" providerId="ADAL" clId="{32EADDEA-96E3-4277-9E2D-34AA32F5BABD}" dt="2024-11-14T13:11:00.140" v="126" actId="478"/>
          <ac:spMkLst>
            <pc:docMk/>
            <pc:sldMk cId="3403764529" sldId="332"/>
            <ac:spMk id="16" creationId="{508D2C11-D157-1C63-CAF1-A866F4F9B339}"/>
          </ac:spMkLst>
        </pc:spChg>
        <pc:spChg chg="add mod">
          <ac:chgData name="Yuliya Degtyareva" userId="bc8f50df-a046-4e7f-82d8-36dc787c6109" providerId="ADAL" clId="{32EADDEA-96E3-4277-9E2D-34AA32F5BABD}" dt="2024-11-14T13:11:27.010" v="130" actId="1076"/>
          <ac:spMkLst>
            <pc:docMk/>
            <pc:sldMk cId="3403764529" sldId="332"/>
            <ac:spMk id="17" creationId="{320448FD-62AB-C973-5F22-D057F3F45749}"/>
          </ac:spMkLst>
        </pc:spChg>
        <pc:spChg chg="add mod">
          <ac:chgData name="Yuliya Degtyareva" userId="bc8f50df-a046-4e7f-82d8-36dc787c6109" providerId="ADAL" clId="{32EADDEA-96E3-4277-9E2D-34AA32F5BABD}" dt="2024-11-14T13:11:27.010" v="130" actId="1076"/>
          <ac:spMkLst>
            <pc:docMk/>
            <pc:sldMk cId="3403764529" sldId="332"/>
            <ac:spMk id="18" creationId="{A878367C-7759-68BF-F7DC-CB70C7D7A472}"/>
          </ac:spMkLst>
        </pc:spChg>
        <pc:spChg chg="add mod">
          <ac:chgData name="Yuliya Degtyareva" userId="bc8f50df-a046-4e7f-82d8-36dc787c6109" providerId="ADAL" clId="{32EADDEA-96E3-4277-9E2D-34AA32F5BABD}" dt="2024-11-14T13:11:27.010" v="130" actId="1076"/>
          <ac:spMkLst>
            <pc:docMk/>
            <pc:sldMk cId="3403764529" sldId="332"/>
            <ac:spMk id="19" creationId="{BCA5E923-B223-7BBE-41B1-F1EEF01A0E71}"/>
          </ac:spMkLst>
        </pc:spChg>
        <pc:spChg chg="del">
          <ac:chgData name="Yuliya Degtyareva" userId="bc8f50df-a046-4e7f-82d8-36dc787c6109" providerId="ADAL" clId="{32EADDEA-96E3-4277-9E2D-34AA32F5BABD}" dt="2024-11-14T13:11:00.140" v="126" actId="478"/>
          <ac:spMkLst>
            <pc:docMk/>
            <pc:sldMk cId="3403764529" sldId="332"/>
            <ac:spMk id="20" creationId="{7F6E60AE-2310-C811-F6BB-CBE765D39D47}"/>
          </ac:spMkLst>
        </pc:spChg>
        <pc:spChg chg="del">
          <ac:chgData name="Yuliya Degtyareva" userId="bc8f50df-a046-4e7f-82d8-36dc787c6109" providerId="ADAL" clId="{32EADDEA-96E3-4277-9E2D-34AA32F5BABD}" dt="2024-11-14T13:11:00.140" v="126" actId="478"/>
          <ac:spMkLst>
            <pc:docMk/>
            <pc:sldMk cId="3403764529" sldId="332"/>
            <ac:spMk id="21" creationId="{960C07CC-E1C3-DFF3-A924-F891C315F427}"/>
          </ac:spMkLst>
        </pc:spChg>
        <pc:spChg chg="add mod">
          <ac:chgData name="Yuliya Degtyareva" userId="bc8f50df-a046-4e7f-82d8-36dc787c6109" providerId="ADAL" clId="{32EADDEA-96E3-4277-9E2D-34AA32F5BABD}" dt="2024-11-14T13:11:27.010" v="130" actId="1076"/>
          <ac:spMkLst>
            <pc:docMk/>
            <pc:sldMk cId="3403764529" sldId="332"/>
            <ac:spMk id="22" creationId="{9C165645-7513-D9B0-F6AF-FEA6778453CC}"/>
          </ac:spMkLst>
        </pc:spChg>
        <pc:spChg chg="add mod">
          <ac:chgData name="Yuliya Degtyareva" userId="bc8f50df-a046-4e7f-82d8-36dc787c6109" providerId="ADAL" clId="{32EADDEA-96E3-4277-9E2D-34AA32F5BABD}" dt="2024-11-14T13:11:27.010" v="130" actId="1076"/>
          <ac:spMkLst>
            <pc:docMk/>
            <pc:sldMk cId="3403764529" sldId="332"/>
            <ac:spMk id="23" creationId="{4EA5501D-B1AD-7705-8924-101ABC22A96B}"/>
          </ac:spMkLst>
        </pc:spChg>
        <pc:spChg chg="del">
          <ac:chgData name="Yuliya Degtyareva" userId="bc8f50df-a046-4e7f-82d8-36dc787c6109" providerId="ADAL" clId="{32EADDEA-96E3-4277-9E2D-34AA32F5BABD}" dt="2024-11-14T13:11:00.140" v="126" actId="478"/>
          <ac:spMkLst>
            <pc:docMk/>
            <pc:sldMk cId="3403764529" sldId="332"/>
            <ac:spMk id="24" creationId="{63554832-6B4D-4042-7F4C-4D7CB6C5CADC}"/>
          </ac:spMkLst>
        </pc:spChg>
        <pc:spChg chg="del">
          <ac:chgData name="Yuliya Degtyareva" userId="bc8f50df-a046-4e7f-82d8-36dc787c6109" providerId="ADAL" clId="{32EADDEA-96E3-4277-9E2D-34AA32F5BABD}" dt="2024-11-14T13:11:00.140" v="126" actId="478"/>
          <ac:spMkLst>
            <pc:docMk/>
            <pc:sldMk cId="3403764529" sldId="332"/>
            <ac:spMk id="25" creationId="{35E17ECC-38B1-2F5E-6044-455294205B58}"/>
          </ac:spMkLst>
        </pc:spChg>
        <pc:spChg chg="del">
          <ac:chgData name="Yuliya Degtyareva" userId="bc8f50df-a046-4e7f-82d8-36dc787c6109" providerId="ADAL" clId="{32EADDEA-96E3-4277-9E2D-34AA32F5BABD}" dt="2024-11-14T13:11:00.140" v="126" actId="478"/>
          <ac:spMkLst>
            <pc:docMk/>
            <pc:sldMk cId="3403764529" sldId="332"/>
            <ac:spMk id="28" creationId="{C132875C-9384-90B9-60C3-3A719AD0BD9E}"/>
          </ac:spMkLst>
        </pc:spChg>
        <pc:spChg chg="del">
          <ac:chgData name="Yuliya Degtyareva" userId="bc8f50df-a046-4e7f-82d8-36dc787c6109" providerId="ADAL" clId="{32EADDEA-96E3-4277-9E2D-34AA32F5BABD}" dt="2024-11-14T13:11:00.140" v="126" actId="478"/>
          <ac:spMkLst>
            <pc:docMk/>
            <pc:sldMk cId="3403764529" sldId="332"/>
            <ac:spMk id="31" creationId="{6DDB0BDA-6AF4-7DC1-0E68-63D1C62FA3F4}"/>
          </ac:spMkLst>
        </pc:spChg>
        <pc:spChg chg="del">
          <ac:chgData name="Yuliya Degtyareva" userId="bc8f50df-a046-4e7f-82d8-36dc787c6109" providerId="ADAL" clId="{32EADDEA-96E3-4277-9E2D-34AA32F5BABD}" dt="2024-11-14T13:11:00.140" v="126" actId="478"/>
          <ac:spMkLst>
            <pc:docMk/>
            <pc:sldMk cId="3403764529" sldId="332"/>
            <ac:spMk id="32" creationId="{BA9544D4-0260-8644-0E08-8204BCEA0742}"/>
          </ac:spMkLst>
        </pc:spChg>
        <pc:spChg chg="del">
          <ac:chgData name="Yuliya Degtyareva" userId="bc8f50df-a046-4e7f-82d8-36dc787c6109" providerId="ADAL" clId="{32EADDEA-96E3-4277-9E2D-34AA32F5BABD}" dt="2024-11-14T13:11:00.140" v="126" actId="478"/>
          <ac:spMkLst>
            <pc:docMk/>
            <pc:sldMk cId="3403764529" sldId="332"/>
            <ac:spMk id="35" creationId="{DEE4C629-8A45-D803-49C0-E6C3E3746542}"/>
          </ac:spMkLst>
        </pc:spChg>
        <pc:spChg chg="del">
          <ac:chgData name="Yuliya Degtyareva" userId="bc8f50df-a046-4e7f-82d8-36dc787c6109" providerId="ADAL" clId="{32EADDEA-96E3-4277-9E2D-34AA32F5BABD}" dt="2024-11-14T13:11:00.140" v="126" actId="478"/>
          <ac:spMkLst>
            <pc:docMk/>
            <pc:sldMk cId="3403764529" sldId="332"/>
            <ac:spMk id="38" creationId="{78A0FDC1-4BA1-5883-3DE3-47882F40A542}"/>
          </ac:spMkLst>
        </pc:spChg>
        <pc:graphicFrameChg chg="del">
          <ac:chgData name="Yuliya Degtyareva" userId="bc8f50df-a046-4e7f-82d8-36dc787c6109" providerId="ADAL" clId="{32EADDEA-96E3-4277-9E2D-34AA32F5BABD}" dt="2024-11-14T13:11:00.140" v="126" actId="478"/>
          <ac:graphicFrameMkLst>
            <pc:docMk/>
            <pc:sldMk cId="3403764529" sldId="332"/>
            <ac:graphicFrameMk id="2" creationId="{18ED8799-038A-EE2F-5552-38A4723C5CF2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1:44.619" v="133"/>
          <ac:graphicFrameMkLst>
            <pc:docMk/>
            <pc:sldMk cId="3403764529" sldId="332"/>
            <ac:graphicFrameMk id="3" creationId="{CB03923C-BDF9-82A4-10E7-3FDFDC105C01}"/>
          </ac:graphicFrameMkLst>
        </pc:graphicFrameChg>
      </pc:sldChg>
      <pc:sldChg chg="addSp delSp modSp mod">
        <pc:chgData name="Yuliya Degtyareva" userId="bc8f50df-a046-4e7f-82d8-36dc787c6109" providerId="ADAL" clId="{32EADDEA-96E3-4277-9E2D-34AA32F5BABD}" dt="2024-11-14T13:11:46.531" v="134"/>
        <pc:sldMkLst>
          <pc:docMk/>
          <pc:sldMk cId="3311608831" sldId="333"/>
        </pc:sldMkLst>
        <pc:spChg chg="add mod">
          <ac:chgData name="Yuliya Degtyareva" userId="bc8f50df-a046-4e7f-82d8-36dc787c6109" providerId="ADAL" clId="{32EADDEA-96E3-4277-9E2D-34AA32F5BABD}" dt="2024-11-14T13:11:35.578" v="131"/>
          <ac:spMkLst>
            <pc:docMk/>
            <pc:sldMk cId="3311608831" sldId="333"/>
            <ac:spMk id="5" creationId="{DDD1321F-08AC-9604-5F8E-8881F996CB77}"/>
          </ac:spMkLst>
        </pc:spChg>
        <pc:spChg chg="del">
          <ac:chgData name="Yuliya Degtyareva" userId="bc8f50df-a046-4e7f-82d8-36dc787c6109" providerId="ADAL" clId="{32EADDEA-96E3-4277-9E2D-34AA32F5BABD}" dt="2024-11-14T13:11:03.168" v="127" actId="478"/>
          <ac:spMkLst>
            <pc:docMk/>
            <pc:sldMk cId="3311608831" sldId="333"/>
            <ac:spMk id="6" creationId="{3DCB2013-4FA3-2842-5900-9D75C91A2A0E}"/>
          </ac:spMkLst>
        </pc:spChg>
        <pc:spChg chg="mod">
          <ac:chgData name="Yuliya Degtyareva" userId="bc8f50df-a046-4e7f-82d8-36dc787c6109" providerId="ADAL" clId="{32EADDEA-96E3-4277-9E2D-34AA32F5BABD}" dt="2024-11-14T13:01:46.810" v="75" actId="20577"/>
          <ac:spMkLst>
            <pc:docMk/>
            <pc:sldMk cId="3311608831" sldId="333"/>
            <ac:spMk id="7" creationId="{96AE7F41-AD20-D72D-E7D4-1FBD43B5DCA1}"/>
          </ac:spMkLst>
        </pc:spChg>
        <pc:spChg chg="del">
          <ac:chgData name="Yuliya Degtyareva" userId="bc8f50df-a046-4e7f-82d8-36dc787c6109" providerId="ADAL" clId="{32EADDEA-96E3-4277-9E2D-34AA32F5BABD}" dt="2024-11-14T13:11:03.168" v="127" actId="478"/>
          <ac:spMkLst>
            <pc:docMk/>
            <pc:sldMk cId="3311608831" sldId="333"/>
            <ac:spMk id="8" creationId="{842729B7-BA49-5AE7-7DC2-0664A9E59D3C}"/>
          </ac:spMkLst>
        </pc:spChg>
        <pc:spChg chg="add mod">
          <ac:chgData name="Yuliya Degtyareva" userId="bc8f50df-a046-4e7f-82d8-36dc787c6109" providerId="ADAL" clId="{32EADDEA-96E3-4277-9E2D-34AA32F5BABD}" dt="2024-11-14T13:11:35.578" v="131"/>
          <ac:spMkLst>
            <pc:docMk/>
            <pc:sldMk cId="3311608831" sldId="333"/>
            <ac:spMk id="9" creationId="{BF6C214C-60AD-5D8E-A136-65C12139C994}"/>
          </ac:spMkLst>
        </pc:spChg>
        <pc:spChg chg="add mod">
          <ac:chgData name="Yuliya Degtyareva" userId="bc8f50df-a046-4e7f-82d8-36dc787c6109" providerId="ADAL" clId="{32EADDEA-96E3-4277-9E2D-34AA32F5BABD}" dt="2024-11-14T13:11:35.578" v="131"/>
          <ac:spMkLst>
            <pc:docMk/>
            <pc:sldMk cId="3311608831" sldId="333"/>
            <ac:spMk id="10" creationId="{E1682CE7-5429-59EF-A99F-A87DB6748E69}"/>
          </ac:spMkLst>
        </pc:spChg>
        <pc:spChg chg="add mod">
          <ac:chgData name="Yuliya Degtyareva" userId="bc8f50df-a046-4e7f-82d8-36dc787c6109" providerId="ADAL" clId="{32EADDEA-96E3-4277-9E2D-34AA32F5BABD}" dt="2024-11-14T13:11:35.578" v="131"/>
          <ac:spMkLst>
            <pc:docMk/>
            <pc:sldMk cId="3311608831" sldId="333"/>
            <ac:spMk id="12" creationId="{D2E234B9-A9D6-9DCC-791B-82E723018623}"/>
          </ac:spMkLst>
        </pc:spChg>
        <pc:spChg chg="add mod">
          <ac:chgData name="Yuliya Degtyareva" userId="bc8f50df-a046-4e7f-82d8-36dc787c6109" providerId="ADAL" clId="{32EADDEA-96E3-4277-9E2D-34AA32F5BABD}" dt="2024-11-14T13:11:35.578" v="131"/>
          <ac:spMkLst>
            <pc:docMk/>
            <pc:sldMk cId="3311608831" sldId="333"/>
            <ac:spMk id="13" creationId="{BF5FA740-42D3-FFF5-2D5A-D5C25A208505}"/>
          </ac:spMkLst>
        </pc:spChg>
        <pc:spChg chg="add mod">
          <ac:chgData name="Yuliya Degtyareva" userId="bc8f50df-a046-4e7f-82d8-36dc787c6109" providerId="ADAL" clId="{32EADDEA-96E3-4277-9E2D-34AA32F5BABD}" dt="2024-11-14T13:11:35.578" v="131"/>
          <ac:spMkLst>
            <pc:docMk/>
            <pc:sldMk cId="3311608831" sldId="333"/>
            <ac:spMk id="14" creationId="{D409BD5B-BE2E-4B85-9E87-43486E09DD46}"/>
          </ac:spMkLst>
        </pc:spChg>
        <pc:spChg chg="del">
          <ac:chgData name="Yuliya Degtyareva" userId="bc8f50df-a046-4e7f-82d8-36dc787c6109" providerId="ADAL" clId="{32EADDEA-96E3-4277-9E2D-34AA32F5BABD}" dt="2024-11-14T13:11:03.168" v="127" actId="478"/>
          <ac:spMkLst>
            <pc:docMk/>
            <pc:sldMk cId="3311608831" sldId="333"/>
            <ac:spMk id="15" creationId="{6305EAA3-F951-A365-2B89-0FACD3CFE76C}"/>
          </ac:spMkLst>
        </pc:spChg>
        <pc:spChg chg="add mod">
          <ac:chgData name="Yuliya Degtyareva" userId="bc8f50df-a046-4e7f-82d8-36dc787c6109" providerId="ADAL" clId="{32EADDEA-96E3-4277-9E2D-34AA32F5BABD}" dt="2024-11-14T13:11:35.578" v="131"/>
          <ac:spMkLst>
            <pc:docMk/>
            <pc:sldMk cId="3311608831" sldId="333"/>
            <ac:spMk id="16" creationId="{74129951-C846-1905-FEDC-8EECF85F9878}"/>
          </ac:spMkLst>
        </pc:spChg>
        <pc:spChg chg="add mod">
          <ac:chgData name="Yuliya Degtyareva" userId="bc8f50df-a046-4e7f-82d8-36dc787c6109" providerId="ADAL" clId="{32EADDEA-96E3-4277-9E2D-34AA32F5BABD}" dt="2024-11-14T13:11:35.578" v="131"/>
          <ac:spMkLst>
            <pc:docMk/>
            <pc:sldMk cId="3311608831" sldId="333"/>
            <ac:spMk id="17" creationId="{C58E280D-5AE2-FC9C-317E-ED89ACF62CFB}"/>
          </ac:spMkLst>
        </pc:spChg>
        <pc:spChg chg="add mod">
          <ac:chgData name="Yuliya Degtyareva" userId="bc8f50df-a046-4e7f-82d8-36dc787c6109" providerId="ADAL" clId="{32EADDEA-96E3-4277-9E2D-34AA32F5BABD}" dt="2024-11-14T13:11:35.578" v="131"/>
          <ac:spMkLst>
            <pc:docMk/>
            <pc:sldMk cId="3311608831" sldId="333"/>
            <ac:spMk id="18" creationId="{2A1220D1-2560-4CB4-BB52-E93E08A940D3}"/>
          </ac:spMkLst>
        </pc:spChg>
        <pc:spChg chg="add mod">
          <ac:chgData name="Yuliya Degtyareva" userId="bc8f50df-a046-4e7f-82d8-36dc787c6109" providerId="ADAL" clId="{32EADDEA-96E3-4277-9E2D-34AA32F5BABD}" dt="2024-11-14T13:11:35.578" v="131"/>
          <ac:spMkLst>
            <pc:docMk/>
            <pc:sldMk cId="3311608831" sldId="333"/>
            <ac:spMk id="19" creationId="{4533BB18-B7D4-14BA-1ECC-B271CB05FF1D}"/>
          </ac:spMkLst>
        </pc:spChg>
        <pc:spChg chg="del">
          <ac:chgData name="Yuliya Degtyareva" userId="bc8f50df-a046-4e7f-82d8-36dc787c6109" providerId="ADAL" clId="{32EADDEA-96E3-4277-9E2D-34AA32F5BABD}" dt="2024-11-14T13:11:03.168" v="127" actId="478"/>
          <ac:spMkLst>
            <pc:docMk/>
            <pc:sldMk cId="3311608831" sldId="333"/>
            <ac:spMk id="20" creationId="{0424AC1D-5FFA-3BA3-9009-8920D730737E}"/>
          </ac:spMkLst>
        </pc:spChg>
        <pc:spChg chg="del">
          <ac:chgData name="Yuliya Degtyareva" userId="bc8f50df-a046-4e7f-82d8-36dc787c6109" providerId="ADAL" clId="{32EADDEA-96E3-4277-9E2D-34AA32F5BABD}" dt="2024-11-14T13:11:03.168" v="127" actId="478"/>
          <ac:spMkLst>
            <pc:docMk/>
            <pc:sldMk cId="3311608831" sldId="333"/>
            <ac:spMk id="21" creationId="{C3385110-9833-BC4E-E69A-B1C6D0A84C38}"/>
          </ac:spMkLst>
        </pc:spChg>
        <pc:spChg chg="add mod">
          <ac:chgData name="Yuliya Degtyareva" userId="bc8f50df-a046-4e7f-82d8-36dc787c6109" providerId="ADAL" clId="{32EADDEA-96E3-4277-9E2D-34AA32F5BABD}" dt="2024-11-14T13:11:35.578" v="131"/>
          <ac:spMkLst>
            <pc:docMk/>
            <pc:sldMk cId="3311608831" sldId="333"/>
            <ac:spMk id="22" creationId="{1CFB9593-74AB-4C9D-1FAD-FC7AB9B9C0C4}"/>
          </ac:spMkLst>
        </pc:spChg>
        <pc:spChg chg="add mod">
          <ac:chgData name="Yuliya Degtyareva" userId="bc8f50df-a046-4e7f-82d8-36dc787c6109" providerId="ADAL" clId="{32EADDEA-96E3-4277-9E2D-34AA32F5BABD}" dt="2024-11-14T13:11:35.578" v="131"/>
          <ac:spMkLst>
            <pc:docMk/>
            <pc:sldMk cId="3311608831" sldId="333"/>
            <ac:spMk id="23" creationId="{B4BB6419-C32A-3EFD-B169-E96CD50E1D62}"/>
          </ac:spMkLst>
        </pc:spChg>
        <pc:spChg chg="del">
          <ac:chgData name="Yuliya Degtyareva" userId="bc8f50df-a046-4e7f-82d8-36dc787c6109" providerId="ADAL" clId="{32EADDEA-96E3-4277-9E2D-34AA32F5BABD}" dt="2024-11-14T13:11:03.168" v="127" actId="478"/>
          <ac:spMkLst>
            <pc:docMk/>
            <pc:sldMk cId="3311608831" sldId="333"/>
            <ac:spMk id="24" creationId="{3CFF613E-8651-3192-662B-754C23EC882F}"/>
          </ac:spMkLst>
        </pc:spChg>
        <pc:spChg chg="del">
          <ac:chgData name="Yuliya Degtyareva" userId="bc8f50df-a046-4e7f-82d8-36dc787c6109" providerId="ADAL" clId="{32EADDEA-96E3-4277-9E2D-34AA32F5BABD}" dt="2024-11-14T13:11:03.168" v="127" actId="478"/>
          <ac:spMkLst>
            <pc:docMk/>
            <pc:sldMk cId="3311608831" sldId="333"/>
            <ac:spMk id="25" creationId="{D77232E1-E1AC-3CFE-539A-E919A23D4786}"/>
          </ac:spMkLst>
        </pc:spChg>
        <pc:spChg chg="del">
          <ac:chgData name="Yuliya Degtyareva" userId="bc8f50df-a046-4e7f-82d8-36dc787c6109" providerId="ADAL" clId="{32EADDEA-96E3-4277-9E2D-34AA32F5BABD}" dt="2024-11-14T13:11:03.168" v="127" actId="478"/>
          <ac:spMkLst>
            <pc:docMk/>
            <pc:sldMk cId="3311608831" sldId="333"/>
            <ac:spMk id="28" creationId="{A219B641-7118-0904-BB57-179F39AD468F}"/>
          </ac:spMkLst>
        </pc:spChg>
        <pc:spChg chg="del">
          <ac:chgData name="Yuliya Degtyareva" userId="bc8f50df-a046-4e7f-82d8-36dc787c6109" providerId="ADAL" clId="{32EADDEA-96E3-4277-9E2D-34AA32F5BABD}" dt="2024-11-14T13:11:03.168" v="127" actId="478"/>
          <ac:spMkLst>
            <pc:docMk/>
            <pc:sldMk cId="3311608831" sldId="333"/>
            <ac:spMk id="31" creationId="{70F1DB24-6803-404A-E3B8-4752F946312E}"/>
          </ac:spMkLst>
        </pc:spChg>
        <pc:spChg chg="del">
          <ac:chgData name="Yuliya Degtyareva" userId="bc8f50df-a046-4e7f-82d8-36dc787c6109" providerId="ADAL" clId="{32EADDEA-96E3-4277-9E2D-34AA32F5BABD}" dt="2024-11-14T13:11:03.168" v="127" actId="478"/>
          <ac:spMkLst>
            <pc:docMk/>
            <pc:sldMk cId="3311608831" sldId="333"/>
            <ac:spMk id="32" creationId="{A1A3FAD0-2B6B-97BB-7DDB-E4447547770C}"/>
          </ac:spMkLst>
        </pc:spChg>
        <pc:spChg chg="del">
          <ac:chgData name="Yuliya Degtyareva" userId="bc8f50df-a046-4e7f-82d8-36dc787c6109" providerId="ADAL" clId="{32EADDEA-96E3-4277-9E2D-34AA32F5BABD}" dt="2024-11-14T13:11:03.168" v="127" actId="478"/>
          <ac:spMkLst>
            <pc:docMk/>
            <pc:sldMk cId="3311608831" sldId="333"/>
            <ac:spMk id="35" creationId="{B954C5F3-D64D-37FC-2CB1-FF1C3D8B5A48}"/>
          </ac:spMkLst>
        </pc:spChg>
        <pc:spChg chg="del">
          <ac:chgData name="Yuliya Degtyareva" userId="bc8f50df-a046-4e7f-82d8-36dc787c6109" providerId="ADAL" clId="{32EADDEA-96E3-4277-9E2D-34AA32F5BABD}" dt="2024-11-14T13:11:03.168" v="127" actId="478"/>
          <ac:spMkLst>
            <pc:docMk/>
            <pc:sldMk cId="3311608831" sldId="333"/>
            <ac:spMk id="38" creationId="{DFC35F21-8126-066C-0146-9B2AF0721F4A}"/>
          </ac:spMkLst>
        </pc:spChg>
        <pc:graphicFrameChg chg="del">
          <ac:chgData name="Yuliya Degtyareva" userId="bc8f50df-a046-4e7f-82d8-36dc787c6109" providerId="ADAL" clId="{32EADDEA-96E3-4277-9E2D-34AA32F5BABD}" dt="2024-11-14T13:11:03.168" v="127" actId="478"/>
          <ac:graphicFrameMkLst>
            <pc:docMk/>
            <pc:sldMk cId="3311608831" sldId="333"/>
            <ac:graphicFrameMk id="3" creationId="{23F99632-02D5-9F08-257F-9BDD2991C04F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1:46.531" v="134"/>
          <ac:graphicFrameMkLst>
            <pc:docMk/>
            <pc:sldMk cId="3311608831" sldId="333"/>
            <ac:graphicFrameMk id="4" creationId="{43F9B648-EAFE-4A41-CA01-B51C6CD08485}"/>
          </ac:graphicFrameMkLst>
        </pc:graphicFrameChg>
      </pc:sldChg>
      <pc:sldChg chg="addSp delSp modSp mod">
        <pc:chgData name="Yuliya Degtyareva" userId="bc8f50df-a046-4e7f-82d8-36dc787c6109" providerId="ADAL" clId="{32EADDEA-96E3-4277-9E2D-34AA32F5BABD}" dt="2024-11-14T13:12:49.155" v="137"/>
        <pc:sldMkLst>
          <pc:docMk/>
          <pc:sldMk cId="2878009529" sldId="334"/>
        </pc:sldMkLst>
        <pc:spChg chg="del">
          <ac:chgData name="Yuliya Degtyareva" userId="bc8f50df-a046-4e7f-82d8-36dc787c6109" providerId="ADAL" clId="{32EADDEA-96E3-4277-9E2D-34AA32F5BABD}" dt="2024-11-14T13:11:51.488" v="135" actId="478"/>
          <ac:spMkLst>
            <pc:docMk/>
            <pc:sldMk cId="2878009529" sldId="334"/>
            <ac:spMk id="4" creationId="{5175C662-404A-549E-3F8D-8348C41AB0A1}"/>
          </ac:spMkLst>
        </pc:spChg>
        <pc:spChg chg="add mod">
          <ac:chgData name="Yuliya Degtyareva" userId="bc8f50df-a046-4e7f-82d8-36dc787c6109" providerId="ADAL" clId="{32EADDEA-96E3-4277-9E2D-34AA32F5BABD}" dt="2024-11-14T13:12:43.351" v="136"/>
          <ac:spMkLst>
            <pc:docMk/>
            <pc:sldMk cId="2878009529" sldId="334"/>
            <ac:spMk id="5" creationId="{415A3323-61E9-D9B6-4E04-9C5AC94DF2AD}"/>
          </ac:spMkLst>
        </pc:spChg>
        <pc:spChg chg="del">
          <ac:chgData name="Yuliya Degtyareva" userId="bc8f50df-a046-4e7f-82d8-36dc787c6109" providerId="ADAL" clId="{32EADDEA-96E3-4277-9E2D-34AA32F5BABD}" dt="2024-11-14T13:11:51.488" v="135" actId="478"/>
          <ac:spMkLst>
            <pc:docMk/>
            <pc:sldMk cId="2878009529" sldId="334"/>
            <ac:spMk id="6" creationId="{5B3E21CE-A93D-BC04-FD5C-0EEEA86B18F7}"/>
          </ac:spMkLst>
        </pc:spChg>
        <pc:spChg chg="mod">
          <ac:chgData name="Yuliya Degtyareva" userId="bc8f50df-a046-4e7f-82d8-36dc787c6109" providerId="ADAL" clId="{32EADDEA-96E3-4277-9E2D-34AA32F5BABD}" dt="2024-11-14T13:01:49.160" v="77" actId="20577"/>
          <ac:spMkLst>
            <pc:docMk/>
            <pc:sldMk cId="2878009529" sldId="334"/>
            <ac:spMk id="7" creationId="{96AE7F41-AD20-D72D-E7D4-1FBD43B5DCA1}"/>
          </ac:spMkLst>
        </pc:spChg>
        <pc:spChg chg="add mod">
          <ac:chgData name="Yuliya Degtyareva" userId="bc8f50df-a046-4e7f-82d8-36dc787c6109" providerId="ADAL" clId="{32EADDEA-96E3-4277-9E2D-34AA32F5BABD}" dt="2024-11-14T13:12:43.351" v="136"/>
          <ac:spMkLst>
            <pc:docMk/>
            <pc:sldMk cId="2878009529" sldId="334"/>
            <ac:spMk id="8" creationId="{9D4C0DD8-55FC-ED40-3DFA-647AC503DC82}"/>
          </ac:spMkLst>
        </pc:spChg>
        <pc:spChg chg="add mod">
          <ac:chgData name="Yuliya Degtyareva" userId="bc8f50df-a046-4e7f-82d8-36dc787c6109" providerId="ADAL" clId="{32EADDEA-96E3-4277-9E2D-34AA32F5BABD}" dt="2024-11-14T13:12:43.351" v="136"/>
          <ac:spMkLst>
            <pc:docMk/>
            <pc:sldMk cId="2878009529" sldId="334"/>
            <ac:spMk id="9" creationId="{132AF297-ED26-C7EF-E26B-9D1F654042F1}"/>
          </ac:spMkLst>
        </pc:spChg>
        <pc:spChg chg="add mod">
          <ac:chgData name="Yuliya Degtyareva" userId="bc8f50df-a046-4e7f-82d8-36dc787c6109" providerId="ADAL" clId="{32EADDEA-96E3-4277-9E2D-34AA32F5BABD}" dt="2024-11-14T13:12:43.351" v="136"/>
          <ac:spMkLst>
            <pc:docMk/>
            <pc:sldMk cId="2878009529" sldId="334"/>
            <ac:spMk id="10" creationId="{AC224882-8BE8-8B2A-299D-7C6097E8C13C}"/>
          </ac:spMkLst>
        </pc:spChg>
        <pc:spChg chg="add mod">
          <ac:chgData name="Yuliya Degtyareva" userId="bc8f50df-a046-4e7f-82d8-36dc787c6109" providerId="ADAL" clId="{32EADDEA-96E3-4277-9E2D-34AA32F5BABD}" dt="2024-11-14T13:12:43.351" v="136"/>
          <ac:spMkLst>
            <pc:docMk/>
            <pc:sldMk cId="2878009529" sldId="334"/>
            <ac:spMk id="12" creationId="{BE82DA87-D7B1-D6BA-255E-42A5242D5EC8}"/>
          </ac:spMkLst>
        </pc:spChg>
        <pc:spChg chg="add mod">
          <ac:chgData name="Yuliya Degtyareva" userId="bc8f50df-a046-4e7f-82d8-36dc787c6109" providerId="ADAL" clId="{32EADDEA-96E3-4277-9E2D-34AA32F5BABD}" dt="2024-11-14T13:12:43.351" v="136"/>
          <ac:spMkLst>
            <pc:docMk/>
            <pc:sldMk cId="2878009529" sldId="334"/>
            <ac:spMk id="13" creationId="{181624DC-5BA9-4292-A508-3D05CD85BD19}"/>
          </ac:spMkLst>
        </pc:spChg>
        <pc:spChg chg="del">
          <ac:chgData name="Yuliya Degtyareva" userId="bc8f50df-a046-4e7f-82d8-36dc787c6109" providerId="ADAL" clId="{32EADDEA-96E3-4277-9E2D-34AA32F5BABD}" dt="2024-11-14T13:11:51.488" v="135" actId="478"/>
          <ac:spMkLst>
            <pc:docMk/>
            <pc:sldMk cId="2878009529" sldId="334"/>
            <ac:spMk id="15" creationId="{F494BDDE-35D1-38D8-13C1-503F1FD897A3}"/>
          </ac:spMkLst>
        </pc:spChg>
        <pc:spChg chg="add mod">
          <ac:chgData name="Yuliya Degtyareva" userId="bc8f50df-a046-4e7f-82d8-36dc787c6109" providerId="ADAL" clId="{32EADDEA-96E3-4277-9E2D-34AA32F5BABD}" dt="2024-11-14T13:12:43.351" v="136"/>
          <ac:spMkLst>
            <pc:docMk/>
            <pc:sldMk cId="2878009529" sldId="334"/>
            <ac:spMk id="16" creationId="{87608E4C-6935-F923-A488-FB45E645F66D}"/>
          </ac:spMkLst>
        </pc:spChg>
        <pc:spChg chg="add mod">
          <ac:chgData name="Yuliya Degtyareva" userId="bc8f50df-a046-4e7f-82d8-36dc787c6109" providerId="ADAL" clId="{32EADDEA-96E3-4277-9E2D-34AA32F5BABD}" dt="2024-11-14T13:12:43.351" v="136"/>
          <ac:spMkLst>
            <pc:docMk/>
            <pc:sldMk cId="2878009529" sldId="334"/>
            <ac:spMk id="17" creationId="{0DFB8496-5138-43DD-F1D0-926BDA2FE521}"/>
          </ac:spMkLst>
        </pc:spChg>
        <pc:spChg chg="add mod">
          <ac:chgData name="Yuliya Degtyareva" userId="bc8f50df-a046-4e7f-82d8-36dc787c6109" providerId="ADAL" clId="{32EADDEA-96E3-4277-9E2D-34AA32F5BABD}" dt="2024-11-14T13:12:43.351" v="136"/>
          <ac:spMkLst>
            <pc:docMk/>
            <pc:sldMk cId="2878009529" sldId="334"/>
            <ac:spMk id="18" creationId="{A4356B22-83FD-78A7-5064-7B50A2DF12DC}"/>
          </ac:spMkLst>
        </pc:spChg>
        <pc:spChg chg="add mod">
          <ac:chgData name="Yuliya Degtyareva" userId="bc8f50df-a046-4e7f-82d8-36dc787c6109" providerId="ADAL" clId="{32EADDEA-96E3-4277-9E2D-34AA32F5BABD}" dt="2024-11-14T13:12:43.351" v="136"/>
          <ac:spMkLst>
            <pc:docMk/>
            <pc:sldMk cId="2878009529" sldId="334"/>
            <ac:spMk id="19" creationId="{1D1F4856-3E4F-B797-349F-6D52B58DBDDB}"/>
          </ac:spMkLst>
        </pc:spChg>
        <pc:spChg chg="del">
          <ac:chgData name="Yuliya Degtyareva" userId="bc8f50df-a046-4e7f-82d8-36dc787c6109" providerId="ADAL" clId="{32EADDEA-96E3-4277-9E2D-34AA32F5BABD}" dt="2024-11-14T13:11:51.488" v="135" actId="478"/>
          <ac:spMkLst>
            <pc:docMk/>
            <pc:sldMk cId="2878009529" sldId="334"/>
            <ac:spMk id="20" creationId="{A9414B23-4C1C-894C-2DE0-D1D1385F6A35}"/>
          </ac:spMkLst>
        </pc:spChg>
        <pc:spChg chg="del">
          <ac:chgData name="Yuliya Degtyareva" userId="bc8f50df-a046-4e7f-82d8-36dc787c6109" providerId="ADAL" clId="{32EADDEA-96E3-4277-9E2D-34AA32F5BABD}" dt="2024-11-14T13:11:51.488" v="135" actId="478"/>
          <ac:spMkLst>
            <pc:docMk/>
            <pc:sldMk cId="2878009529" sldId="334"/>
            <ac:spMk id="21" creationId="{ABAEA3AC-79FB-86C4-A858-CB9E40E1ECB0}"/>
          </ac:spMkLst>
        </pc:spChg>
        <pc:spChg chg="add mod">
          <ac:chgData name="Yuliya Degtyareva" userId="bc8f50df-a046-4e7f-82d8-36dc787c6109" providerId="ADAL" clId="{32EADDEA-96E3-4277-9E2D-34AA32F5BABD}" dt="2024-11-14T13:12:43.351" v="136"/>
          <ac:spMkLst>
            <pc:docMk/>
            <pc:sldMk cId="2878009529" sldId="334"/>
            <ac:spMk id="22" creationId="{0E7EDC7E-3949-88D9-13C0-612751D33612}"/>
          </ac:spMkLst>
        </pc:spChg>
        <pc:spChg chg="del">
          <ac:chgData name="Yuliya Degtyareva" userId="bc8f50df-a046-4e7f-82d8-36dc787c6109" providerId="ADAL" clId="{32EADDEA-96E3-4277-9E2D-34AA32F5BABD}" dt="2024-11-14T13:11:51.488" v="135" actId="478"/>
          <ac:spMkLst>
            <pc:docMk/>
            <pc:sldMk cId="2878009529" sldId="334"/>
            <ac:spMk id="23" creationId="{34116BA6-613F-310B-48D5-B183FAA8C76D}"/>
          </ac:spMkLst>
        </pc:spChg>
        <pc:spChg chg="del">
          <ac:chgData name="Yuliya Degtyareva" userId="bc8f50df-a046-4e7f-82d8-36dc787c6109" providerId="ADAL" clId="{32EADDEA-96E3-4277-9E2D-34AA32F5BABD}" dt="2024-11-14T13:11:51.488" v="135" actId="478"/>
          <ac:spMkLst>
            <pc:docMk/>
            <pc:sldMk cId="2878009529" sldId="334"/>
            <ac:spMk id="24" creationId="{CA86A37E-AD65-8870-0ED2-58683209A048}"/>
          </ac:spMkLst>
        </pc:spChg>
        <pc:spChg chg="add mod">
          <ac:chgData name="Yuliya Degtyareva" userId="bc8f50df-a046-4e7f-82d8-36dc787c6109" providerId="ADAL" clId="{32EADDEA-96E3-4277-9E2D-34AA32F5BABD}" dt="2024-11-14T13:12:43.351" v="136"/>
          <ac:spMkLst>
            <pc:docMk/>
            <pc:sldMk cId="2878009529" sldId="334"/>
            <ac:spMk id="25" creationId="{A7F94112-260D-4D7B-954D-E3017B4EDD10}"/>
          </ac:spMkLst>
        </pc:spChg>
        <pc:spChg chg="add mod">
          <ac:chgData name="Yuliya Degtyareva" userId="bc8f50df-a046-4e7f-82d8-36dc787c6109" providerId="ADAL" clId="{32EADDEA-96E3-4277-9E2D-34AA32F5BABD}" dt="2024-11-14T13:12:43.351" v="136"/>
          <ac:spMkLst>
            <pc:docMk/>
            <pc:sldMk cId="2878009529" sldId="334"/>
            <ac:spMk id="26" creationId="{C1EB0E66-C3A2-583F-F3F6-4EF901185D15}"/>
          </ac:spMkLst>
        </pc:spChg>
        <pc:spChg chg="del">
          <ac:chgData name="Yuliya Degtyareva" userId="bc8f50df-a046-4e7f-82d8-36dc787c6109" providerId="ADAL" clId="{32EADDEA-96E3-4277-9E2D-34AA32F5BABD}" dt="2024-11-14T13:11:51.488" v="135" actId="478"/>
          <ac:spMkLst>
            <pc:docMk/>
            <pc:sldMk cId="2878009529" sldId="334"/>
            <ac:spMk id="27" creationId="{76F460A6-A854-3686-5B50-2B3F3A6FEDD3}"/>
          </ac:spMkLst>
        </pc:spChg>
        <pc:spChg chg="del">
          <ac:chgData name="Yuliya Degtyareva" userId="bc8f50df-a046-4e7f-82d8-36dc787c6109" providerId="ADAL" clId="{32EADDEA-96E3-4277-9E2D-34AA32F5BABD}" dt="2024-11-14T13:11:51.488" v="135" actId="478"/>
          <ac:spMkLst>
            <pc:docMk/>
            <pc:sldMk cId="2878009529" sldId="334"/>
            <ac:spMk id="30" creationId="{84638FD4-3496-95D4-3FFE-0546C9EB1F2E}"/>
          </ac:spMkLst>
        </pc:spChg>
        <pc:spChg chg="del">
          <ac:chgData name="Yuliya Degtyareva" userId="bc8f50df-a046-4e7f-82d8-36dc787c6109" providerId="ADAL" clId="{32EADDEA-96E3-4277-9E2D-34AA32F5BABD}" dt="2024-11-14T13:11:51.488" v="135" actId="478"/>
          <ac:spMkLst>
            <pc:docMk/>
            <pc:sldMk cId="2878009529" sldId="334"/>
            <ac:spMk id="31" creationId="{FD8D6EED-3D3F-8C6F-78CF-BFC4F89CBA6B}"/>
          </ac:spMkLst>
        </pc:spChg>
        <pc:spChg chg="del">
          <ac:chgData name="Yuliya Degtyareva" userId="bc8f50df-a046-4e7f-82d8-36dc787c6109" providerId="ADAL" clId="{32EADDEA-96E3-4277-9E2D-34AA32F5BABD}" dt="2024-11-14T13:11:51.488" v="135" actId="478"/>
          <ac:spMkLst>
            <pc:docMk/>
            <pc:sldMk cId="2878009529" sldId="334"/>
            <ac:spMk id="34" creationId="{F7AD24C3-3E71-C6C9-B495-84BB9C0E0ED3}"/>
          </ac:spMkLst>
        </pc:spChg>
        <pc:spChg chg="del">
          <ac:chgData name="Yuliya Degtyareva" userId="bc8f50df-a046-4e7f-82d8-36dc787c6109" providerId="ADAL" clId="{32EADDEA-96E3-4277-9E2D-34AA32F5BABD}" dt="2024-11-14T13:11:51.488" v="135" actId="478"/>
          <ac:spMkLst>
            <pc:docMk/>
            <pc:sldMk cId="2878009529" sldId="334"/>
            <ac:spMk id="37" creationId="{B3011E5A-872D-EFC8-BE31-84CD3B708FCE}"/>
          </ac:spMkLst>
        </pc:spChg>
        <pc:spChg chg="del">
          <ac:chgData name="Yuliya Degtyareva" userId="bc8f50df-a046-4e7f-82d8-36dc787c6109" providerId="ADAL" clId="{32EADDEA-96E3-4277-9E2D-34AA32F5BABD}" dt="2024-11-14T13:11:51.488" v="135" actId="478"/>
          <ac:spMkLst>
            <pc:docMk/>
            <pc:sldMk cId="2878009529" sldId="334"/>
            <ac:spMk id="42" creationId="{CB4590A5-973F-3928-130B-FC8155EFAD80}"/>
          </ac:spMkLst>
        </pc:spChg>
        <pc:graphicFrameChg chg="del">
          <ac:chgData name="Yuliya Degtyareva" userId="bc8f50df-a046-4e7f-82d8-36dc787c6109" providerId="ADAL" clId="{32EADDEA-96E3-4277-9E2D-34AA32F5BABD}" dt="2024-11-14T13:11:51.488" v="135" actId="478"/>
          <ac:graphicFrameMkLst>
            <pc:docMk/>
            <pc:sldMk cId="2878009529" sldId="334"/>
            <ac:graphicFrameMk id="2" creationId="{623CA3A0-B118-3D3F-304F-BB5D480CEB7C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2:49.155" v="137"/>
          <ac:graphicFrameMkLst>
            <pc:docMk/>
            <pc:sldMk cId="2878009529" sldId="334"/>
            <ac:graphicFrameMk id="3" creationId="{1E33F88A-B3CE-81E2-006E-43A27999259D}"/>
          </ac:graphicFrameMkLst>
        </pc:graphicFrameChg>
      </pc:sldChg>
      <pc:sldChg chg="delSp modSp mod">
        <pc:chgData name="Yuliya Degtyareva" userId="bc8f50df-a046-4e7f-82d8-36dc787c6109" providerId="ADAL" clId="{32EADDEA-96E3-4277-9E2D-34AA32F5BABD}" dt="2024-11-14T13:00:41.541" v="48" actId="20577"/>
        <pc:sldMkLst>
          <pc:docMk/>
          <pc:sldMk cId="3146091263" sldId="335"/>
        </pc:sldMkLst>
        <pc:spChg chg="mod">
          <ac:chgData name="Yuliya Degtyareva" userId="bc8f50df-a046-4e7f-82d8-36dc787c6109" providerId="ADAL" clId="{32EADDEA-96E3-4277-9E2D-34AA32F5BABD}" dt="2024-11-14T12:53:14.922" v="10" actId="1076"/>
          <ac:spMkLst>
            <pc:docMk/>
            <pc:sldMk cId="3146091263" sldId="335"/>
            <ac:spMk id="7" creationId="{5648F0FF-1023-0537-BD4B-F65E75C486F6}"/>
          </ac:spMkLst>
        </pc:spChg>
        <pc:spChg chg="mod">
          <ac:chgData name="Yuliya Degtyareva" userId="bc8f50df-a046-4e7f-82d8-36dc787c6109" providerId="ADAL" clId="{32EADDEA-96E3-4277-9E2D-34AA32F5BABD}" dt="2024-11-14T13:00:41.541" v="48" actId="20577"/>
          <ac:spMkLst>
            <pc:docMk/>
            <pc:sldMk cId="3146091263" sldId="335"/>
            <ac:spMk id="9" creationId="{E90D16BB-491C-C82E-03CD-F324B22D10BB}"/>
          </ac:spMkLst>
        </pc:spChg>
        <pc:spChg chg="mod">
          <ac:chgData name="Yuliya Degtyareva" userId="bc8f50df-a046-4e7f-82d8-36dc787c6109" providerId="ADAL" clId="{32EADDEA-96E3-4277-9E2D-34AA32F5BABD}" dt="2024-11-14T12:53:14.922" v="10" actId="1076"/>
          <ac:spMkLst>
            <pc:docMk/>
            <pc:sldMk cId="3146091263" sldId="335"/>
            <ac:spMk id="19" creationId="{6C4BB5DE-9CF5-30B7-60B4-8F691EF034A7}"/>
          </ac:spMkLst>
        </pc:spChg>
        <pc:spChg chg="mod">
          <ac:chgData name="Yuliya Degtyareva" userId="bc8f50df-a046-4e7f-82d8-36dc787c6109" providerId="ADAL" clId="{32EADDEA-96E3-4277-9E2D-34AA32F5BABD}" dt="2024-11-14T12:53:21.090" v="11" actId="1076"/>
          <ac:spMkLst>
            <pc:docMk/>
            <pc:sldMk cId="3146091263" sldId="335"/>
            <ac:spMk id="26" creationId="{C5F3B5CD-63F8-0A6D-1572-5D3A9052F892}"/>
          </ac:spMkLst>
        </pc:spChg>
        <pc:spChg chg="del">
          <ac:chgData name="Yuliya Degtyareva" userId="bc8f50df-a046-4e7f-82d8-36dc787c6109" providerId="ADAL" clId="{32EADDEA-96E3-4277-9E2D-34AA32F5BABD}" dt="2024-11-14T12:52:47.284" v="5" actId="478"/>
          <ac:spMkLst>
            <pc:docMk/>
            <pc:sldMk cId="3146091263" sldId="335"/>
            <ac:spMk id="32" creationId="{ADB761BF-270B-82DB-3146-1FDAF15B7576}"/>
          </ac:spMkLst>
        </pc:spChg>
        <pc:spChg chg="mod">
          <ac:chgData name="Yuliya Degtyareva" userId="bc8f50df-a046-4e7f-82d8-36dc787c6109" providerId="ADAL" clId="{32EADDEA-96E3-4277-9E2D-34AA32F5BABD}" dt="2024-11-14T12:53:56.508" v="27" actId="20577"/>
          <ac:spMkLst>
            <pc:docMk/>
            <pc:sldMk cId="3146091263" sldId="335"/>
            <ac:spMk id="34" creationId="{308D3953-8D46-9C69-D457-9AD99C69BD06}"/>
          </ac:spMkLst>
        </pc:spChg>
        <pc:spChg chg="mod">
          <ac:chgData name="Yuliya Degtyareva" userId="bc8f50df-a046-4e7f-82d8-36dc787c6109" providerId="ADAL" clId="{32EADDEA-96E3-4277-9E2D-34AA32F5BABD}" dt="2024-11-14T12:53:07.680" v="9" actId="1076"/>
          <ac:spMkLst>
            <pc:docMk/>
            <pc:sldMk cId="3146091263" sldId="335"/>
            <ac:spMk id="125" creationId="{07FE3F1A-B2BA-2ADE-FE9E-57BA3FF2035B}"/>
          </ac:spMkLst>
        </pc:spChg>
        <pc:picChg chg="mod">
          <ac:chgData name="Yuliya Degtyareva" userId="bc8f50df-a046-4e7f-82d8-36dc787c6109" providerId="ADAL" clId="{32EADDEA-96E3-4277-9E2D-34AA32F5BABD}" dt="2024-11-14T12:53:14.922" v="10" actId="1076"/>
          <ac:picMkLst>
            <pc:docMk/>
            <pc:sldMk cId="3146091263" sldId="335"/>
            <ac:picMk id="6" creationId="{5D5EB895-3873-5CF4-353E-416A8DE75262}"/>
          </ac:picMkLst>
        </pc:picChg>
        <pc:picChg chg="del">
          <ac:chgData name="Yuliya Degtyareva" userId="bc8f50df-a046-4e7f-82d8-36dc787c6109" providerId="ADAL" clId="{32EADDEA-96E3-4277-9E2D-34AA32F5BABD}" dt="2024-11-14T12:52:44.902" v="4" actId="478"/>
          <ac:picMkLst>
            <pc:docMk/>
            <pc:sldMk cId="3146091263" sldId="335"/>
            <ac:picMk id="23" creationId="{6F0D5A45-4FF3-1166-A8BA-6848CECD46AE}"/>
          </ac:picMkLst>
        </pc:picChg>
        <pc:picChg chg="mod">
          <ac:chgData name="Yuliya Degtyareva" userId="bc8f50df-a046-4e7f-82d8-36dc787c6109" providerId="ADAL" clId="{32EADDEA-96E3-4277-9E2D-34AA32F5BABD}" dt="2024-11-14T12:53:21.090" v="11" actId="1076"/>
          <ac:picMkLst>
            <pc:docMk/>
            <pc:sldMk cId="3146091263" sldId="335"/>
            <ac:picMk id="24" creationId="{B3469181-270E-3DF1-3970-903A829169E4}"/>
          </ac:picMkLst>
        </pc:picChg>
      </pc:sldChg>
      <pc:sldChg chg="modSp mod">
        <pc:chgData name="Yuliya Degtyareva" userId="bc8f50df-a046-4e7f-82d8-36dc787c6109" providerId="ADAL" clId="{32EADDEA-96E3-4277-9E2D-34AA32F5BABD}" dt="2024-11-14T13:00:46.013" v="50" actId="20577"/>
        <pc:sldMkLst>
          <pc:docMk/>
          <pc:sldMk cId="3733049314" sldId="336"/>
        </pc:sldMkLst>
        <pc:spChg chg="mod">
          <ac:chgData name="Yuliya Degtyareva" userId="bc8f50df-a046-4e7f-82d8-36dc787c6109" providerId="ADAL" clId="{32EADDEA-96E3-4277-9E2D-34AA32F5BABD}" dt="2024-11-14T13:00:46.013" v="50" actId="20577"/>
          <ac:spMkLst>
            <pc:docMk/>
            <pc:sldMk cId="3733049314" sldId="336"/>
            <ac:spMk id="9" creationId="{E90D16BB-491C-C82E-03CD-F324B22D10BB}"/>
          </ac:spMkLst>
        </pc:spChg>
        <pc:spChg chg="mod">
          <ac:chgData name="Yuliya Degtyareva" userId="bc8f50df-a046-4e7f-82d8-36dc787c6109" providerId="ADAL" clId="{32EADDEA-96E3-4277-9E2D-34AA32F5BABD}" dt="2024-11-14T12:59:52.074" v="37" actId="20577"/>
          <ac:spMkLst>
            <pc:docMk/>
            <pc:sldMk cId="3733049314" sldId="336"/>
            <ac:spMk id="19" creationId="{6C4BB5DE-9CF5-30B7-60B4-8F691EF034A7}"/>
          </ac:spMkLst>
        </pc:spChg>
        <pc:spChg chg="mod">
          <ac:chgData name="Yuliya Degtyareva" userId="bc8f50df-a046-4e7f-82d8-36dc787c6109" providerId="ADAL" clId="{32EADDEA-96E3-4277-9E2D-34AA32F5BABD}" dt="2024-11-14T13:00:11.425" v="42" actId="20577"/>
          <ac:spMkLst>
            <pc:docMk/>
            <pc:sldMk cId="3733049314" sldId="336"/>
            <ac:spMk id="32" creationId="{ADB761BF-270B-82DB-3146-1FDAF15B7576}"/>
          </ac:spMkLst>
        </pc:spChg>
        <pc:spChg chg="mod">
          <ac:chgData name="Yuliya Degtyareva" userId="bc8f50df-a046-4e7f-82d8-36dc787c6109" providerId="ADAL" clId="{32EADDEA-96E3-4277-9E2D-34AA32F5BABD}" dt="2024-11-14T13:00:25.559" v="46" actId="20577"/>
          <ac:spMkLst>
            <pc:docMk/>
            <pc:sldMk cId="3733049314" sldId="336"/>
            <ac:spMk id="34" creationId="{308D3953-8D46-9C69-D457-9AD99C69BD06}"/>
          </ac:spMkLst>
        </pc:spChg>
      </pc:sldChg>
      <pc:sldChg chg="addSp delSp modSp add mod">
        <pc:chgData name="Yuliya Degtyareva" userId="bc8f50df-a046-4e7f-82d8-36dc787c6109" providerId="ADAL" clId="{32EADDEA-96E3-4277-9E2D-34AA32F5BABD}" dt="2024-11-14T13:20:44.579" v="172" actId="207"/>
        <pc:sldMkLst>
          <pc:docMk/>
          <pc:sldMk cId="1808977123" sldId="337"/>
        </pc:sldMkLst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3" creationId="{B1EA78F2-E12A-BC9B-4624-195C75CD42DA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4" creationId="{BACE2EF7-01E6-D588-67E9-0F6394D42775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5" creationId="{D93FA97C-870A-68F6-DB16-D562415F6D30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6" creationId="{5EB27651-AACA-F04E-F39D-97D3631DBA3F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8" creationId="{68ED99AD-3369-3183-12D4-834D2852440E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3" creationId="{F25A42C7-8D39-5075-C445-9C41F3E93CDE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" creationId="{C8784071-C1FA-6040-ECF3-A2877F4C2375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6" creationId="{E58E99BC-1A4A-9AD3-A413-986399C576AF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8" creationId="{1AAC2930-B91C-9EBE-AA05-4037F6C6F37F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21" creationId="{5E73F3BE-0D79-C92A-A6CC-AB8E2BA42CF3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26" creationId="{8F9A073B-FC00-AD63-7B6C-C5ACC1D2107A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27" creationId="{55562C6D-1431-C262-9540-EF561F36ACFE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28" creationId="{6834C243-1E10-DCCE-3272-B05B18EB1C36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33" creationId="{55859B72-13D2-CED1-48E9-B48443A845D5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34" creationId="{78342853-6F93-5FE1-7670-37FC12DBEC06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35" creationId="{1EB11F65-D28B-0D04-7BDD-3CB7F85F3A7D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36" creationId="{29FB6A67-4E9D-CC14-2E2C-D043BD594F4C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41" creationId="{E8015A91-1EC1-ABC3-A043-B06F19CF1120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42" creationId="{FCDC9675-F719-0F63-A6E4-5A790E06ECFA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43" creationId="{465BADB4-337F-FB65-6D02-999281C5BD12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44" creationId="{CD97ABCE-64A9-14F8-E066-822FB19867D0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47" creationId="{E06BA667-0E31-F069-EA98-8F552780D4A9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48" creationId="{39239250-65B6-FE2C-CB06-1EC3F39A9F2B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49" creationId="{58D6102F-9A6E-848F-FE60-99303506CB21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50" creationId="{69618246-8457-FBFD-380D-9D0892703D98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51" creationId="{3706D944-8F28-4084-3526-82E4B1705F1F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52" creationId="{9A178857-F789-817B-8F55-1D2CDE30F8DA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53" creationId="{0CBF6248-7CB8-9901-5F5E-61292D5B04BC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54" creationId="{39FE3859-94A3-FF7F-A690-AD7C7E7E16EC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55" creationId="{EAD1D7B2-C94B-9E0A-A51A-96D6A1DEBB81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56" creationId="{821D2BA9-8DB7-E90A-5E76-BEEBE6D1F971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57" creationId="{84D40483-6164-8FF5-1198-41BB8942CA9E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58" creationId="{491BB266-854E-54F6-9769-02FD3DD75E3A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59" creationId="{3863FE8B-5C95-6AF7-6931-E17573D1A38D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60" creationId="{DF779433-A924-FE7D-0BFC-646CB95CF654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61" creationId="{3787EC6B-0D44-385E-8BE0-06B58D4B2059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62" creationId="{1E3A6F42-EC5A-D20D-1B44-5EE052F634D0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63" creationId="{3A4933DE-A8B5-3EB2-E807-234F293D41DE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08" creationId="{9B98EBCE-C6BA-B657-4946-C6B8BC907CA2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09" creationId="{C2F92158-2D73-42C4-4C84-D620519269F5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10" creationId="{0E0A5E3F-958C-216E-083C-31693B40F7F4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11" creationId="{1A531841-350E-B027-1F0B-8C2D23655E8F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13" creationId="{D05CF9EA-311B-EBAA-DBCF-FA8AE0D51857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14" creationId="{8CEA0D00-5844-AF13-3E17-63775BA255EA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15" creationId="{19487576-25CC-13BB-2CDC-4C76EA8B497E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16" creationId="{1C76A5B3-3C82-9230-ECE1-6BB7A133A8F4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17" creationId="{429F934B-C961-6F85-8E37-F2633B2E0ED8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18" creationId="{024F90F6-B06B-D6CC-3995-C1D01C9952E7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19" creationId="{FAD34524-CCA9-172B-CD22-368B59D4F760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20" creationId="{33A33EB2-D96C-DC30-9A61-7552703E3222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21" creationId="{11AB7AF9-79AD-7F9A-2D09-E71892AF144C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22" creationId="{91969D55-E169-F976-73B1-F55C6A66E472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23" creationId="{128F5322-B370-98BA-6C7F-65B007EEB45E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24" creationId="{40C08403-0C41-EB36-316D-0C1A2A5805D5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25" creationId="{09BF0C78-E3A2-1117-E9BC-2573877482F8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26" creationId="{E95492E9-3853-CB03-5724-406E2D725607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27" creationId="{672A4440-8F08-1345-84B4-7C691D4B507E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28" creationId="{7EA619FE-B8A5-0E08-8D85-88CEC52BE1E0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29" creationId="{792830C1-2D21-DF25-773A-6A2F71351672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30" creationId="{BF3A11AC-0D83-F296-2D79-2AF73F65DA00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31" creationId="{6C814425-3F7C-3A5A-8848-6B7C21B5EE83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32" creationId="{4A683355-6475-D0E9-B641-8D6BE8DCC8A0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33" creationId="{ACA99318-2D2F-284E-DE4C-DFCE7812D376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34" creationId="{2DC2BE97-5E47-D88F-D72B-F16DED6E892F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35" creationId="{8A5D8F16-312F-AA8F-E2F1-1EF2A8162E27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36" creationId="{F93B75B5-357C-181F-AAF6-02BB71C85105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37" creationId="{C780391D-6F94-EFD6-D534-04F6D9148346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38" creationId="{5137C2C2-9CEC-9492-D9E4-7CBD29C0AD47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39" creationId="{449F2122-5F77-A3E6-E579-FDE94EF45583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40" creationId="{A1C4BD3C-EF86-1890-A5B5-574F3C908469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41" creationId="{A4C05F69-844B-872C-5E26-39F10255597F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42" creationId="{68576F25-B1FA-09AC-D630-ABE6DCB64792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43" creationId="{35DE5473-5E20-D762-B584-3F626A722590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44" creationId="{956B1B09-BFB9-EA7D-AE3A-789D36C8139D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45" creationId="{98CB2E87-F248-C336-EB8F-040C8835D4D0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46" creationId="{056BD329-E715-86D7-AC40-7509179DE0CC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47" creationId="{285E873C-05B6-7236-99C9-397A834CB6D9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48" creationId="{3198862A-608F-8FEB-2330-D2835669F05B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49" creationId="{00122BD4-B652-74C7-45F7-5D0AF4E90C9E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50" creationId="{B455C5DF-88DD-141B-BB89-591EF97C77E9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51" creationId="{FDA766F8-E6C2-4CE3-0CA5-3B64C3E4CA22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52" creationId="{945BF624-DE74-24AE-5305-87F55EEC4E99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53" creationId="{26D0F748-BDD2-CB97-E92E-22F11E737A62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61" creationId="{E5A71AA4-927C-F565-C5F8-CC90085CA549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64" creationId="{9891C2FE-37DF-7C1D-7034-5D5EE759B3EC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66" creationId="{904874C7-ED30-2576-4E5B-AD4874D4205B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67" creationId="{AE2CE9B3-1EE0-38A6-A790-034C83A64685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68" creationId="{5CC5FE1D-A67B-FB5D-5A7B-22B13BFE1D44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69" creationId="{5431F691-5E26-F094-8717-7D1C58D65DEA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70" creationId="{D5DA1695-7704-D364-C391-EE5F8E0D38FF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71" creationId="{C5E61802-9CC2-8B12-2DD0-235D2187ECA7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72" creationId="{D53405F0-E4C7-57B8-6A54-30FD9F7023D6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73" creationId="{2566FD36-B178-5D39-17AC-3BB2454BC5A5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74" creationId="{AF265600-7D0F-04F3-74A0-9602D8F829D4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75" creationId="{4406E32E-7345-F33C-C2E4-5025B7957B89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76" creationId="{AF48F9FC-E2AB-5857-320D-83AB78DA41E1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77" creationId="{2EFCE11D-D6C0-C9DF-2039-69C9CED43627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78" creationId="{C989233E-7EF6-148C-07A5-7FEED1FA5BD7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79" creationId="{D2954C4D-1CDF-9884-077A-4B0B50D554E8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80" creationId="{BB466154-211F-556F-1DC6-732A8B6A854C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81" creationId="{3D8496A9-F636-D774-BA08-7D4855F0CC6D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82" creationId="{461AE157-F1F1-B833-702F-A533F14BD492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83" creationId="{B73794C5-717D-090D-5621-539DA8BE400C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84" creationId="{AD8F7AC8-F273-6EF7-FE6F-1C16E2892579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85" creationId="{8A0E3CB2-6201-C4BF-4AAE-2633CA4A2902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86" creationId="{4BE2290B-B505-6DBA-029C-76DB9295C02C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87" creationId="{20804A1F-AEB9-3360-F0E8-F1A48CF626C9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88" creationId="{BA696138-3285-5A1B-D3A1-61BF00027E94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89" creationId="{60D359EC-FCD7-9D09-8E8A-5DB681144FAC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90" creationId="{541D2183-5950-9203-CD6D-4F13EBE8E359}"/>
          </ac:spMkLst>
        </pc:spChg>
        <pc:spChg chg="del">
          <ac:chgData name="Yuliya Degtyareva" userId="bc8f50df-a046-4e7f-82d8-36dc787c6109" providerId="ADAL" clId="{32EADDEA-96E3-4277-9E2D-34AA32F5BABD}" dt="2024-11-14T13:13:44.863" v="142" actId="478"/>
          <ac:spMkLst>
            <pc:docMk/>
            <pc:sldMk cId="1808977123" sldId="337"/>
            <ac:spMk id="1491" creationId="{0CC84B14-978B-C890-6C84-C6E64CE6BA7D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92" creationId="{AF150F84-2C67-CDE7-BB14-6C83481EB201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93" creationId="{02D7647F-28F6-9F19-BA85-13485B2D503E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94" creationId="{74169A5C-A037-0300-7A32-F672FF964903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95" creationId="{877321E6-14DF-6D92-F9AC-4B4FE0EFF52B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96" creationId="{845F50A6-7053-2FE5-36DD-1A0638D962A5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97" creationId="{F1CCD036-290D-E795-D31A-449C9D592097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98" creationId="{15C8BB9C-FC20-4DDC-74A1-AE1CFBF88FF5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499" creationId="{EFC4675C-F637-8656-B870-B330D1DE3423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00" creationId="{CF5E6CC0-F1E7-BF6B-3806-77C4B01BA56D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01" creationId="{938856A1-7249-6D83-5D45-68832B23CC3F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02" creationId="{B1F10831-2086-89D7-1F11-1AE6E6F06665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03" creationId="{3071A08E-4A71-C128-00F2-88FD2E4D0786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04" creationId="{72DA4593-85AB-6517-568E-AC290B96655B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05" creationId="{C8248F11-B803-B510-8F21-CF1DE7AD8523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06" creationId="{D2000679-0466-6996-433A-6420D290DC25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07" creationId="{2B3A3539-2E73-393B-15A6-871ACC108C6C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08" creationId="{CCBAD915-47A2-8037-A492-62284ECE5327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09" creationId="{5CBB5E1A-9813-564E-ACE3-C04E7B83DDCD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10" creationId="{4BEEBFA5-280B-6944-D93F-E7A7E9C1FA80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11" creationId="{5DCA72E3-413C-E00E-1B3B-FA378436404D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12" creationId="{4D2A053E-4520-C1D5-201F-EAE54BACB71A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13" creationId="{A69815CA-B2B6-4B18-4E5A-AA17E2085B1A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14" creationId="{064D2A06-2599-ABD4-262F-45638FDEAEFB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15" creationId="{D52EE75D-6A39-7F1E-97D3-D31C0C56B933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16" creationId="{AE1F91DE-BF5F-B68A-F1F3-C193AD029CBB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17" creationId="{633E6E69-131C-891F-121C-9724B4C3B006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18" creationId="{85B30663-294F-54DA-2392-AD970E54F0BF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19" creationId="{4ECB62A6-2CAE-CAFF-BD1C-6D0288909DC1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20" creationId="{068B9AAF-6734-F99B-3505-ABF95FF75F7D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21" creationId="{0F6E5DDD-CB20-51C9-E5D0-17F7D3D3B5FD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22" creationId="{90439554-0C83-5E5D-4F94-A78DF0E39838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23" creationId="{C1F0A49D-69F9-C6BF-9996-8CDF7ED0C3F0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24" creationId="{A51B25FE-8328-8F9B-5C17-432ABC31C01E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25" creationId="{F66EDD18-CCC4-150A-044A-983A9C154920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26" creationId="{E332A910-DC2F-4BDE-8374-2850E2A045EF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27" creationId="{0E96F1D3-FF72-3434-2839-1EB2B113F3D7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28" creationId="{48696660-9861-DF85-8F04-12F260FBF61D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29" creationId="{A402AC4F-2163-8635-E21F-8ABDEBA278FD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30" creationId="{A9F6ECC4-6811-534A-97FD-EFF2BA2D97C1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31" creationId="{CEEC0BC5-AF65-3981-3154-1BBF12A7470E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32" creationId="{7574C8A0-4D81-0BD2-73D0-DF6F376570CB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33" creationId="{8E24A17D-81BF-7623-9084-E773BC2F8B41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34" creationId="{436F2190-3AE2-B5B0-6FA1-0A95C4084BED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35" creationId="{3391CBF6-EE44-DC68-1DCC-F39DD3B1217B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36" creationId="{965FF058-48ED-C018-E9DC-9CBF5083D9E8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37" creationId="{6B731A89-39F6-02D8-127D-C95432A4527C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38" creationId="{150EE3F3-4256-479B-53CA-ACE66930B510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39" creationId="{E1C64DD4-2ABF-0DEC-1869-8BD2E8771C50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40" creationId="{727369E4-9235-4414-A895-03F4A99E3B39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41" creationId="{DA78F68A-5D8A-DD5B-0E65-B56AB4E2CF05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42" creationId="{2DC72202-E105-DF0C-A3A0-1373BF1738F9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43" creationId="{18607586-F299-DEA9-87E6-B82374C1EF33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44" creationId="{210BE436-972F-A852-A844-6D1B36BEC669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45" creationId="{654E4B27-FB80-57ED-37B8-1D589F337184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46" creationId="{57481D66-E9FB-B94A-9A62-92D881BE5D86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47" creationId="{3F37FFD4-C3DF-B75B-F86D-AB6169893327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48" creationId="{9D62F854-D813-E423-E53F-A896AF8E8403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49" creationId="{1FFAEF3E-FFD1-F748-2D49-3DB961AC7E6A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50" creationId="{E97A4409-7DEA-8D2C-7BED-4427DA8B6204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51" creationId="{34CE2DC6-8EC5-2132-A60A-6F02AFAE98A6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52" creationId="{84C1BCA9-F3CD-09BC-58E0-44B7A10CC499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53" creationId="{34E4E119-015D-E786-AD62-8D6A07EFF696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54" creationId="{C49114CF-844D-5BC7-45DA-E526982364AC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55" creationId="{16A4A1CF-0162-5B97-FF4A-79699D026EAB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56" creationId="{6851D293-F6D9-B487-9B1C-BD1E0D4FF82E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57" creationId="{16CBFF9C-7144-D6CF-8EA2-4B5CE333043D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58" creationId="{E9E5C229-686F-2A8F-3C25-CEACF8D2CA7C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59" creationId="{136314BB-BE1B-01EC-1FC0-34B8DA289E6A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60" creationId="{A3E9365D-C2DB-EDA2-A639-FFB4C2C6EE05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61" creationId="{C9166D39-87AF-3103-74B8-FC193E037A6B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62" creationId="{F968D714-9C98-CC2A-8584-3E7F1A4D60A0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63" creationId="{15B56533-4B3B-5941-3C04-2A13F50421EC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64" creationId="{69C1283D-44CA-AB73-3168-F47276391BBF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65" creationId="{D121AB50-8E9B-D906-1888-DDAA85C8F240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66" creationId="{C98DB43A-78B0-2DAD-A62B-A4CF4A674D6D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67" creationId="{73D3EE01-060F-EF17-E09D-AB1B1152FC67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68" creationId="{FBD8FA5B-F964-E96A-C287-231FF5A46BD0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69" creationId="{DB517989-6910-C2E8-1EE4-76F89B2355D8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70" creationId="{713A5FE0-C5D7-51B5-10E2-4D23563E1EAD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71" creationId="{CD8E3F55-DC59-7D06-2016-0C767A1548A6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72" creationId="{C95D95D1-0C1C-784A-5F52-16DCE92B0D04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73" creationId="{071DF8FE-134D-AC93-EFC2-729F0EC6193D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74" creationId="{2615F1E0-1689-796C-1CD0-84904AB2E145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75" creationId="{0364990A-DE99-DEEA-0DC2-F5EBA47E5C65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76" creationId="{AF139C66-9183-2E2E-E9E7-8066A9FC705A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77" creationId="{25F2FA1B-99C5-2949-6381-A3B246009BE2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78" creationId="{6FCB6B3B-B231-A031-BA93-957A3BBC99E4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79" creationId="{CB46A839-9F95-FC17-6E1D-14723313D673}"/>
          </ac:spMkLst>
        </pc:spChg>
        <pc:spChg chg="add mod">
          <ac:chgData name="Yuliya Degtyareva" userId="bc8f50df-a046-4e7f-82d8-36dc787c6109" providerId="ADAL" clId="{32EADDEA-96E3-4277-9E2D-34AA32F5BABD}" dt="2024-11-14T13:13:55.094" v="143"/>
          <ac:spMkLst>
            <pc:docMk/>
            <pc:sldMk cId="1808977123" sldId="337"/>
            <ac:spMk id="1580" creationId="{1235FF93-DC84-7222-DAEB-FA7851A6DEB7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581" creationId="{D627163E-0308-A9F1-F1C5-F3CF52A17123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596" creationId="{47F71CB4-5C2B-9801-C3FD-DE2ADFE46658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597" creationId="{37B97753-EE2A-357F-AECE-3D306B4B12D1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598" creationId="{A0D56F6D-265E-8787-9C2D-C072C795A4A5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599" creationId="{00BAB394-7E92-5B05-65A8-898B1C16600E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00" creationId="{3279D0F8-CE51-0418-8B81-4083BAEB02E5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01" creationId="{65F94E97-4F93-596A-5C20-B23794197227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02" creationId="{1BEEC3E2-FAA1-6B44-76FF-094284D729D4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03" creationId="{E1028F01-F378-0F90-1977-702CCEF6AC83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04" creationId="{D6C00C7E-F384-4D71-0A1F-0E5578369AFE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05" creationId="{69EC1A5B-C500-824F-7010-C60172036232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06" creationId="{708B4B71-A014-9F85-A7B3-41D68ED45BBD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07" creationId="{3EDD0320-BDA1-647F-43AA-345A5F481877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08" creationId="{C7EA4BD5-4F6B-6252-BEF0-DCB9E260EF78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09" creationId="{7BB1DB87-E347-A995-4EDD-D277017E104C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10" creationId="{F2DAC1C2-4D54-201C-B933-3DB905E5C39A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11" creationId="{895A5431-FC7C-8169-58D0-70DBBAA18E8D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12" creationId="{4B0B73E3-CB47-A13B-7C4A-C1C56EFA9170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13" creationId="{A59B88D9-3A9D-01CD-BCEE-F5A491949ABF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14" creationId="{4CE3B42C-E52A-3ABD-048D-6928E1397CE3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15" creationId="{AED32BC2-7657-F62A-CD83-7ED56479679C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16" creationId="{F5215567-0646-D9A1-E171-35BAEB715EB6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17" creationId="{EDCA13C8-1319-F90B-33B7-971945943BE7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18" creationId="{C0DAFDBC-F604-2559-8068-227674A714E8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19" creationId="{9C8B3FA9-B78D-98A3-7F1E-B0EB1C104A37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20" creationId="{A59E7B68-47CB-E1CA-69C3-13A20398819C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21" creationId="{1689E9E5-E028-5F24-9555-3786E6C2CF79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22" creationId="{6D1C3244-8823-09A7-FCD1-0AF42D7227C4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23" creationId="{C1508872-42F8-49BF-A688-80AC8707554A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24" creationId="{0F1915D3-3D86-613A-A211-3D0244A430BA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25" creationId="{F5D0D9EA-D73A-D83E-9A1D-0A79E471DCA1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26" creationId="{86747AEF-F908-90CF-64ED-AF615A9E5618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27" creationId="{5828BB35-018C-C556-9537-226CB1B24D72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28" creationId="{5C40E99F-4579-C460-BB3D-17CB1EC8125B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29" creationId="{F44F8483-BC81-239B-ABB9-26B2B35FF215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30" creationId="{486D0592-646E-5C74-9AB5-F063E4A76B3C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31" creationId="{55ED9203-5094-CC9D-97CF-238142943949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32" creationId="{597E65F0-FF0A-93CB-AE5E-0E263E98CC6F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33" creationId="{5BD92D62-877C-9B5B-A9B7-4548C3118502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34" creationId="{D4B63128-8002-6E91-4670-6AB53E563045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35" creationId="{FC554066-7DDB-BBE7-72C2-919066EC88B1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36" creationId="{D1FC9D5C-42E7-71E9-0DE0-7C9A0FDC23C4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37" creationId="{F424D8C4-06C5-F118-F4CF-A25B34B4626A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38" creationId="{AE95C932-F510-A9AD-1E3A-702AC886EAF6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39" creationId="{51E70699-85CC-FF63-9280-A77AE0E56F0C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40" creationId="{8AF1473A-25F5-A948-A5F0-D4E4635071D1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41" creationId="{2358FF0B-1B0C-BDA2-0451-45357ED6C889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42" creationId="{020E68B3-1F11-683A-86BB-2D925A671321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43" creationId="{F3048886-EBBA-DD45-110B-E62AAE071730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44" creationId="{6C975268-D09F-24E5-93D9-43FD5F23C225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45" creationId="{CE3FF53B-AC10-9AFF-C13F-07509CC429C6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46" creationId="{DEBF1B78-1C34-D745-F50C-1B82620661F6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47" creationId="{85E4511D-1D69-0BB7-55C4-C9AC3E070385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48" creationId="{7A2C7007-0C7C-47FE-3A90-D220A3DFC95A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49" creationId="{D98144CE-8160-B8C7-08F4-2437991505D1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50" creationId="{B99E0C95-D589-3542-ED84-FA2FC290B366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51" creationId="{93510660-A45A-D7F5-EE12-26B77D7B5DB2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52" creationId="{FFAA6BFA-B00E-D20B-53A9-40D0E6C7622C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53" creationId="{F34BCE4E-9F1E-9C19-E0E0-6B7B754F0D82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54" creationId="{E9143990-66BA-B1F9-4D7D-40705C981D13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55" creationId="{5B493DE9-D58E-6E49-EA83-0155E0717D58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56" creationId="{40E2CBCB-1377-D176-1A05-5542AC570C0E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57" creationId="{95DF4078-21AB-6975-20FA-F43B38F6B4C2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58" creationId="{260386F5-C405-3F98-5200-17D5784F6C62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59" creationId="{1490363E-803E-52BA-6B0C-5AB24EEECC05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60" creationId="{4A118D22-0F01-1D04-E580-D6B44F01FB2C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61" creationId="{3769C705-4DBE-8171-0D00-63A836B41304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62" creationId="{538BA60E-9D59-E98F-9258-489F6609B9CB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63" creationId="{1AB74720-A688-7477-8B7B-53C8487EEB3E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64" creationId="{494B0539-E616-81A5-6826-BB7B8944352E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65" creationId="{899DF12F-6EBE-4C78-FCA5-5539191C21E4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66" creationId="{32C92E30-9C40-67BF-AF79-AA47BCEC6B40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67" creationId="{F247F8B5-2EE6-FF12-304A-86FD91C58469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68" creationId="{1A761599-418A-5D19-ACA1-BF7CD1D63480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69" creationId="{66EC61CD-D8DF-F6EB-C60A-72314E8ED9A9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70" creationId="{62F24CD9-3C70-B5D8-C4A5-50926533C2B3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71" creationId="{84FAD68C-8705-6D47-3FED-5D6F87795BFA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72" creationId="{A5FEF6D3-D322-4211-15F2-28C7E34331A2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73" creationId="{4B81F1F3-EFBA-BCCF-726A-1AC1EB82517D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74" creationId="{ACF70766-AAC9-1EEA-A6A7-C503FCE82498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75" creationId="{E19B55D2-9AD8-1165-F611-49132272731A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76" creationId="{AC36F116-96AC-DE04-489B-C508F1287C08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77" creationId="{8E726F09-5D5A-9D9A-0309-D7EE81320A84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78" creationId="{593A2D1B-F84A-F02C-A2DE-B2D291F8A51C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79" creationId="{571309C8-98F5-8743-1AEE-C361408B6756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80" creationId="{92928D35-5265-A600-568B-943C4A76A69E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81" creationId="{54D81590-F4D9-3A49-FCC5-90DF9AC42C72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82" creationId="{921FF476-246B-8103-7818-4807D5B6E8C4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83" creationId="{2DCE8D6C-00DC-68B8-C534-F90D5257E908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84" creationId="{33B7B240-8D77-8E27-8974-325138B2B9CD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85" creationId="{FA7A270D-F78C-B4DC-CB89-4705DE6B0CAE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86" creationId="{812EF676-1A74-95B8-2BCD-9E6726A7A03D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87" creationId="{14BE1DBC-9F99-8368-065C-2D49313DDFEF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88" creationId="{65524DBC-5D0F-61FD-7F50-FA15459AAE00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89" creationId="{0A1CD311-CD01-8C89-7A15-5C458B046BC8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90" creationId="{749B4801-65F7-48B6-1AA2-044CC1764F7C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91" creationId="{1F807AA6-20CD-DF86-71AD-F8A287D81DF1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92" creationId="{1A827864-94C7-52ED-C157-ADF920E9A14C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93" creationId="{C922A39E-07B1-2815-5937-050D6F64085A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94" creationId="{4DA35257-DEDF-2204-0CC4-BCE54B26583A}"/>
          </ac:spMkLst>
        </pc:spChg>
        <pc:spChg chg="add mod">
          <ac:chgData name="Yuliya Degtyareva" userId="bc8f50df-a046-4e7f-82d8-36dc787c6109" providerId="ADAL" clId="{32EADDEA-96E3-4277-9E2D-34AA32F5BABD}" dt="2024-11-14T13:14:12.307" v="144"/>
          <ac:spMkLst>
            <pc:docMk/>
            <pc:sldMk cId="1808977123" sldId="337"/>
            <ac:spMk id="1695" creationId="{CDF1C7D2-2341-40FB-E7B6-9CCB81946377}"/>
          </ac:spMkLst>
        </pc:spChg>
        <pc:graphicFrameChg chg="del">
          <ac:chgData name="Yuliya Degtyareva" userId="bc8f50df-a046-4e7f-82d8-36dc787c6109" providerId="ADAL" clId="{32EADDEA-96E3-4277-9E2D-34AA32F5BABD}" dt="2024-11-14T13:13:44.863" v="142" actId="478"/>
          <ac:graphicFrameMkLst>
            <pc:docMk/>
            <pc:sldMk cId="1808977123" sldId="337"/>
            <ac:graphicFrameMk id="7" creationId="{E2A7F79A-7FBA-699D-19D3-FE544B9A718E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13:44.863" v="142" actId="478"/>
          <ac:graphicFrameMkLst>
            <pc:docMk/>
            <pc:sldMk cId="1808977123" sldId="337"/>
            <ac:graphicFrameMk id="9" creationId="{D9B305B9-4E92-FCBE-1B50-4293CDC4A9BA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13:44.863" v="142" actId="478"/>
          <ac:graphicFrameMkLst>
            <pc:docMk/>
            <pc:sldMk cId="1808977123" sldId="337"/>
            <ac:graphicFrameMk id="10" creationId="{9660428B-B01C-3320-0676-2D75ABAF81E9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13:44.863" v="142" actId="478"/>
          <ac:graphicFrameMkLst>
            <pc:docMk/>
            <pc:sldMk cId="1808977123" sldId="337"/>
            <ac:graphicFrameMk id="11" creationId="{971968BE-ED9A-9BF8-B474-DAE896D0DF26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55.094" v="143"/>
          <ac:graphicFrameMkLst>
            <pc:docMk/>
            <pc:sldMk cId="1808977123" sldId="337"/>
            <ac:graphicFrameMk id="17" creationId="{E9994467-11C3-7B0B-22F4-98E08C5029C3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55.094" v="143"/>
          <ac:graphicFrameMkLst>
            <pc:docMk/>
            <pc:sldMk cId="1808977123" sldId="337"/>
            <ac:graphicFrameMk id="20" creationId="{D7399DBB-0BFB-B4F1-C810-7FEE1341F6CC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55.094" v="143"/>
          <ac:graphicFrameMkLst>
            <pc:docMk/>
            <pc:sldMk cId="1808977123" sldId="337"/>
            <ac:graphicFrameMk id="29" creationId="{3A0DCA72-5542-FC4A-3C65-2CF64266BBE6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55.094" v="143"/>
          <ac:graphicFrameMkLst>
            <pc:docMk/>
            <pc:sldMk cId="1808977123" sldId="337"/>
            <ac:graphicFrameMk id="30" creationId="{D4B9406F-FCA1-A936-B43F-E5B0C761E191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55.094" v="143"/>
          <ac:graphicFrameMkLst>
            <pc:docMk/>
            <pc:sldMk cId="1808977123" sldId="337"/>
            <ac:graphicFrameMk id="31" creationId="{E2A3D740-01C6-B1A4-9BE0-CCADC0EEF815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55.094" v="143"/>
          <ac:graphicFrameMkLst>
            <pc:docMk/>
            <pc:sldMk cId="1808977123" sldId="337"/>
            <ac:graphicFrameMk id="32" creationId="{56AAE20C-2F32-8419-B785-38BDDE6BE231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55.094" v="143"/>
          <ac:graphicFrameMkLst>
            <pc:docMk/>
            <pc:sldMk cId="1808977123" sldId="337"/>
            <ac:graphicFrameMk id="37" creationId="{981F701A-E5A7-ED26-ABD1-3913A58396A6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55.094" v="143"/>
          <ac:graphicFrameMkLst>
            <pc:docMk/>
            <pc:sldMk cId="1808977123" sldId="337"/>
            <ac:graphicFrameMk id="38" creationId="{BF9BD1BC-0712-DE1E-D802-30E476A4AC05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55.094" v="143"/>
          <ac:graphicFrameMkLst>
            <pc:docMk/>
            <pc:sldMk cId="1808977123" sldId="337"/>
            <ac:graphicFrameMk id="39" creationId="{AD5E363A-C8A3-1902-353E-A79FCF50D001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55.094" v="143"/>
          <ac:graphicFrameMkLst>
            <pc:docMk/>
            <pc:sldMk cId="1808977123" sldId="337"/>
            <ac:graphicFrameMk id="40" creationId="{1B6E7D3D-1CED-43E1-E717-49E092E75C05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55.094" v="143"/>
          <ac:graphicFrameMkLst>
            <pc:docMk/>
            <pc:sldMk cId="1808977123" sldId="337"/>
            <ac:graphicFrameMk id="45" creationId="{1613A413-B818-8CAE-AB12-D857DE4C180A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55.094" v="143"/>
          <ac:graphicFrameMkLst>
            <pc:docMk/>
            <pc:sldMk cId="1808977123" sldId="337"/>
            <ac:graphicFrameMk id="46" creationId="{67136E1F-1630-282F-C5EB-2E779A85D101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3:55.094" v="143"/>
          <ac:graphicFrameMkLst>
            <pc:docMk/>
            <pc:sldMk cId="1808977123" sldId="337"/>
            <ac:graphicFrameMk id="1412" creationId="{7716D0B3-D7ED-31CF-43B6-A1B0853200BC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13:44.863" v="142" actId="478"/>
          <ac:graphicFrameMkLst>
            <pc:docMk/>
            <pc:sldMk cId="1808977123" sldId="337"/>
            <ac:graphicFrameMk id="1454" creationId="{00000000-0000-0000-0000-000000000000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13:44.863" v="142" actId="478"/>
          <ac:graphicFrameMkLst>
            <pc:docMk/>
            <pc:sldMk cId="1808977123" sldId="337"/>
            <ac:graphicFrameMk id="1455" creationId="{00000000-0000-0000-0000-000000000000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13:44.863" v="142" actId="478"/>
          <ac:graphicFrameMkLst>
            <pc:docMk/>
            <pc:sldMk cId="1808977123" sldId="337"/>
            <ac:graphicFrameMk id="1456" creationId="{00000000-0000-0000-0000-000000000000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13:44.863" v="142" actId="478"/>
          <ac:graphicFrameMkLst>
            <pc:docMk/>
            <pc:sldMk cId="1808977123" sldId="337"/>
            <ac:graphicFrameMk id="1457" creationId="{00000000-0000-0000-0000-000000000000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13:44.863" v="142" actId="478"/>
          <ac:graphicFrameMkLst>
            <pc:docMk/>
            <pc:sldMk cId="1808977123" sldId="337"/>
            <ac:graphicFrameMk id="1458" creationId="{00000000-0000-0000-0000-000000000000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13:44.863" v="142" actId="478"/>
          <ac:graphicFrameMkLst>
            <pc:docMk/>
            <pc:sldMk cId="1808977123" sldId="337"/>
            <ac:graphicFrameMk id="1459" creationId="{00000000-0000-0000-0000-000000000000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13:44.863" v="142" actId="478"/>
          <ac:graphicFrameMkLst>
            <pc:docMk/>
            <pc:sldMk cId="1808977123" sldId="337"/>
            <ac:graphicFrameMk id="1460" creationId="{00000000-0000-0000-0000-000000000000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13:44.863" v="142" actId="478"/>
          <ac:graphicFrameMkLst>
            <pc:docMk/>
            <pc:sldMk cId="1808977123" sldId="337"/>
            <ac:graphicFrameMk id="1462" creationId="{00000000-0000-0000-0000-000000000000}"/>
          </ac:graphicFrameMkLst>
        </pc:graphicFrameChg>
        <pc:graphicFrameChg chg="del">
          <ac:chgData name="Yuliya Degtyareva" userId="bc8f50df-a046-4e7f-82d8-36dc787c6109" providerId="ADAL" clId="{32EADDEA-96E3-4277-9E2D-34AA32F5BABD}" dt="2024-11-14T13:13:44.863" v="142" actId="478"/>
          <ac:graphicFrameMkLst>
            <pc:docMk/>
            <pc:sldMk cId="1808977123" sldId="337"/>
            <ac:graphicFrameMk id="1463" creationId="{00000000-0000-0000-0000-000000000000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4:12.307" v="144"/>
          <ac:graphicFrameMkLst>
            <pc:docMk/>
            <pc:sldMk cId="1808977123" sldId="337"/>
            <ac:graphicFrameMk id="1583" creationId="{705408BD-1D49-3AD0-25C1-576461010F02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4:12.307" v="144"/>
          <ac:graphicFrameMkLst>
            <pc:docMk/>
            <pc:sldMk cId="1808977123" sldId="337"/>
            <ac:graphicFrameMk id="1584" creationId="{8955988D-6AFB-B2F5-65D8-232DD61D3F07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4:12.307" v="144"/>
          <ac:graphicFrameMkLst>
            <pc:docMk/>
            <pc:sldMk cId="1808977123" sldId="337"/>
            <ac:graphicFrameMk id="1585" creationId="{763C2850-6E2A-6076-F97A-516F9CA3F13B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4:12.307" v="144"/>
          <ac:graphicFrameMkLst>
            <pc:docMk/>
            <pc:sldMk cId="1808977123" sldId="337"/>
            <ac:graphicFrameMk id="1586" creationId="{5D5B0F6D-86A4-6CD1-6235-0C57541C7926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4:12.307" v="144"/>
          <ac:graphicFrameMkLst>
            <pc:docMk/>
            <pc:sldMk cId="1808977123" sldId="337"/>
            <ac:graphicFrameMk id="1587" creationId="{7EE380F0-3D99-E079-E296-EFAF3A4AE67C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4:12.307" v="144"/>
          <ac:graphicFrameMkLst>
            <pc:docMk/>
            <pc:sldMk cId="1808977123" sldId="337"/>
            <ac:graphicFrameMk id="1588" creationId="{0ACA8094-E231-85AE-8B26-E7FAC7C02560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4:12.307" v="144"/>
          <ac:graphicFrameMkLst>
            <pc:docMk/>
            <pc:sldMk cId="1808977123" sldId="337"/>
            <ac:graphicFrameMk id="1589" creationId="{F59D65F0-31BA-070E-4407-8F984AD0B829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4:12.307" v="144"/>
          <ac:graphicFrameMkLst>
            <pc:docMk/>
            <pc:sldMk cId="1808977123" sldId="337"/>
            <ac:graphicFrameMk id="1590" creationId="{C2CB7DA6-A316-45B6-920C-ABAAC4B946B3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4:12.307" v="144"/>
          <ac:graphicFrameMkLst>
            <pc:docMk/>
            <pc:sldMk cId="1808977123" sldId="337"/>
            <ac:graphicFrameMk id="1591" creationId="{F31AD123-4463-ED2F-A50D-8AF1D78FE872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4:12.307" v="144"/>
          <ac:graphicFrameMkLst>
            <pc:docMk/>
            <pc:sldMk cId="1808977123" sldId="337"/>
            <ac:graphicFrameMk id="1592" creationId="{591AAAE7-4E2A-B437-361B-E2BF5426795E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4:12.307" v="144"/>
          <ac:graphicFrameMkLst>
            <pc:docMk/>
            <pc:sldMk cId="1808977123" sldId="337"/>
            <ac:graphicFrameMk id="1593" creationId="{B1FD15D8-0922-DA4F-7870-D2BC1BD22B91}"/>
          </ac:graphicFrameMkLst>
        </pc:graphicFrameChg>
        <pc:graphicFrameChg chg="add mod">
          <ac:chgData name="Yuliya Degtyareva" userId="bc8f50df-a046-4e7f-82d8-36dc787c6109" providerId="ADAL" clId="{32EADDEA-96E3-4277-9E2D-34AA32F5BABD}" dt="2024-11-14T13:14:12.307" v="144"/>
          <ac:graphicFrameMkLst>
            <pc:docMk/>
            <pc:sldMk cId="1808977123" sldId="337"/>
            <ac:graphicFrameMk id="1594" creationId="{DAEADE4B-CF88-9689-AD9A-9FF36A8E7122}"/>
          </ac:graphicFrameMkLst>
        </pc:graphicFrameChg>
        <pc:graphicFrameChg chg="add mod modGraphic">
          <ac:chgData name="Yuliya Degtyareva" userId="bc8f50df-a046-4e7f-82d8-36dc787c6109" providerId="ADAL" clId="{32EADDEA-96E3-4277-9E2D-34AA32F5BABD}" dt="2024-11-14T13:20:44.579" v="172" actId="207"/>
          <ac:graphicFrameMkLst>
            <pc:docMk/>
            <pc:sldMk cId="1808977123" sldId="337"/>
            <ac:graphicFrameMk id="1595" creationId="{C347AFA7-583B-D1CE-B3DD-0043B1E787A2}"/>
          </ac:graphicFrameMkLst>
        </pc:graphicFrameChg>
        <pc:picChg chg="del">
          <ac:chgData name="Yuliya Degtyareva" userId="bc8f50df-a046-4e7f-82d8-36dc787c6109" providerId="ADAL" clId="{32EADDEA-96E3-4277-9E2D-34AA32F5BABD}" dt="2024-11-14T13:13:44.863" v="142" actId="478"/>
          <ac:picMkLst>
            <pc:docMk/>
            <pc:sldMk cId="1808977123" sldId="337"/>
            <ac:picMk id="12" creationId="{3CEEADFB-987E-8CCB-6584-1DC736F12787}"/>
          </ac:picMkLst>
        </pc:picChg>
        <pc:picChg chg="add mod">
          <ac:chgData name="Yuliya Degtyareva" userId="bc8f50df-a046-4e7f-82d8-36dc787c6109" providerId="ADAL" clId="{32EADDEA-96E3-4277-9E2D-34AA32F5BABD}" dt="2024-11-14T13:13:55.094" v="143"/>
          <ac:picMkLst>
            <pc:docMk/>
            <pc:sldMk cId="1808977123" sldId="337"/>
            <ac:picMk id="15" creationId="{35FDDB0E-D676-EB61-0D52-8E3732179DDF}"/>
          </ac:picMkLst>
        </pc:picChg>
        <pc:picChg chg="add mod">
          <ac:chgData name="Yuliya Degtyareva" userId="bc8f50df-a046-4e7f-82d8-36dc787c6109" providerId="ADAL" clId="{32EADDEA-96E3-4277-9E2D-34AA32F5BABD}" dt="2024-11-14T13:14:12.307" v="144"/>
          <ac:picMkLst>
            <pc:docMk/>
            <pc:sldMk cId="1808977123" sldId="337"/>
            <ac:picMk id="1582" creationId="{D2FB32D0-D4FB-16ED-3FA6-B5D46416149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0B94042-6A30-1742-AEB1-D600503F4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4D1401-952F-7A41-A114-2F038A7F01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EA9D3-F18D-A84E-B588-B2928373947B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814F97-F511-9A4C-A404-9F0FDC08A6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113756-C15C-C44A-B437-C3E8753576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11BAD-38F2-F54A-818A-F90FF7D74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06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D7F4F-961F-1847-95D8-A089CBDFD4A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26728-0DED-B145-81B3-43060234D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1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99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83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43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68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36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46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86e6cb3fd9_0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86e6cb3fd9_0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906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341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4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1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14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36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33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59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04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92338A-13B0-5049-B4C0-228951B67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68F64-F9D0-A74D-AE2D-296D67E9E7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rmAutofit/>
          </a:bodyPr>
          <a:lstStyle>
            <a:lvl1pPr algn="l">
              <a:defRPr sz="4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650D7B-3344-6A43-9CC0-667DD4793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FBD828-0331-B759-0EF0-F7085CFA6F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483762-5073-10E3-1AEA-D982236511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72355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82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  <p15:guide id="5" pos="6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4EE9FA-614D-5084-ED90-8068FB2D4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43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3"/>
            <a:ext cx="11449050" cy="4777955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Подпись к цитате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6A7F86-8DB2-3DB9-61FF-9307046103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03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3"/>
            <a:ext cx="11449050" cy="4777955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Подпись к цитате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F6D37-B8D6-7447-1E08-92425EB08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97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3"/>
            <a:ext cx="11449050" cy="4837915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Подпись к цитате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F4EA14-EDCA-BED4-1F82-7FFC7EC597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43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4"/>
            <a:ext cx="11449050" cy="3583380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Подпись к цитате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2962DE1-2FAC-9695-1DD6-4FDCCFE5467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380525" y="3860034"/>
            <a:ext cx="144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5EE6CA-8651-B8DE-DFD4-A9799E6724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56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4"/>
            <a:ext cx="11449050" cy="3583380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Подпись к цитате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2962DE1-2FAC-9695-1DD6-4FDCCFE5467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380525" y="3860034"/>
            <a:ext cx="144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0EBFC7-AD6D-CF81-369F-20E335578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64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4"/>
            <a:ext cx="11449050" cy="3583380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Подпись к цитате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2962DE1-2FAC-9695-1DD6-4FDCCFE5467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380525" y="3860034"/>
            <a:ext cx="144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84FB17-61CA-2F97-4B9B-16182E6A5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69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11449050" cy="4260501"/>
          </a:xfrm>
        </p:spPr>
        <p:txBody>
          <a:bodyPr numCol="2" spcCol="432000"/>
          <a:lstStyle>
            <a:lvl1pPr marL="95250" indent="-95250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93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3600450" cy="4260501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13843C8-4713-2941-8030-FE347D5FC6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32288" y="1629871"/>
            <a:ext cx="3600450" cy="4260501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93101" y="1629871"/>
            <a:ext cx="3600450" cy="4260501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61769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858293"/>
            <a:ext cx="2592000" cy="2771274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83D33024-3BEE-1942-B817-4B31F6057466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71475" y="1665288"/>
            <a:ext cx="828000" cy="82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DBED56CF-5F8D-3E48-A662-97CF203DEAA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323475" y="2854116"/>
            <a:ext cx="2592000" cy="2771274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E03B9B34-4EE3-2E44-985B-13185B62544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323475" y="1661111"/>
            <a:ext cx="828000" cy="82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3394787E-3AC4-FA47-896C-C0FD64D93602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311900" y="2858293"/>
            <a:ext cx="2592000" cy="2771274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</a:t>
            </a:r>
          </a:p>
        </p:txBody>
      </p:sp>
      <p:sp>
        <p:nvSpPr>
          <p:cNvPr id="22" name="Рисунок 7">
            <a:extLst>
              <a:ext uri="{FF2B5EF4-FFF2-40B4-BE49-F238E27FC236}">
                <a16:creationId xmlns:a16="http://schemas.microsoft.com/office/drawing/2014/main" id="{A6740ADD-9A1A-BB4C-B56D-5D84411AC946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311900" y="1665288"/>
            <a:ext cx="828000" cy="82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C0FBDB4D-B5C7-454A-8293-4E50E4CE5CC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263900" y="2858293"/>
            <a:ext cx="2592000" cy="2771274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</a:t>
            </a:r>
          </a:p>
        </p:txBody>
      </p:sp>
      <p:sp>
        <p:nvSpPr>
          <p:cNvPr id="24" name="Рисунок 7">
            <a:extLst>
              <a:ext uri="{FF2B5EF4-FFF2-40B4-BE49-F238E27FC236}">
                <a16:creationId xmlns:a16="http://schemas.microsoft.com/office/drawing/2014/main" id="{7801D6A8-CC29-2D47-8DDC-403782C6837D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9263900" y="1665288"/>
            <a:ext cx="828000" cy="828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2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92338A-13B0-5049-B4C0-228951B67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68F64-F9D0-A74D-AE2D-296D67E9E7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650D7B-3344-6A43-9CC0-667DD4793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BF32ED-A9FB-26AB-7FEB-C073ADDA1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02CEEF-1794-1423-68C2-E7B8ED9EA6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72354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8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61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>
            <a:extLst>
              <a:ext uri="{FF2B5EF4-FFF2-40B4-BE49-F238E27FC236}">
                <a16:creationId xmlns:a16="http://schemas.microsoft.com/office/drawing/2014/main" id="{BBB3796C-8996-0142-80F8-6549AF2A5CC3}"/>
              </a:ext>
            </a:extLst>
          </p:cNvPr>
          <p:cNvSpPr>
            <a:spLocks/>
          </p:cNvSpPr>
          <p:nvPr userDrawn="1"/>
        </p:nvSpPr>
        <p:spPr>
          <a:xfrm>
            <a:off x="9263900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916CE7C-7792-CC48-9A35-82088C05AE84}"/>
              </a:ext>
            </a:extLst>
          </p:cNvPr>
          <p:cNvSpPr>
            <a:spLocks/>
          </p:cNvSpPr>
          <p:nvPr userDrawn="1"/>
        </p:nvSpPr>
        <p:spPr>
          <a:xfrm>
            <a:off x="6311900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C79B813-6865-1D4C-810A-76F113B15D66}"/>
              </a:ext>
            </a:extLst>
          </p:cNvPr>
          <p:cNvSpPr>
            <a:spLocks/>
          </p:cNvSpPr>
          <p:nvPr userDrawn="1"/>
        </p:nvSpPr>
        <p:spPr>
          <a:xfrm>
            <a:off x="3306013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C0865B3-18F6-E44E-94D8-ED2CF2E503C0}"/>
              </a:ext>
            </a:extLst>
          </p:cNvPr>
          <p:cNvSpPr>
            <a:spLocks/>
          </p:cNvSpPr>
          <p:nvPr userDrawn="1"/>
        </p:nvSpPr>
        <p:spPr>
          <a:xfrm>
            <a:off x="353263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CB53569-2884-7D40-A26C-D776DBBFFF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013" y="1809084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B30C852A-A3C2-0149-A043-D3A06C7FBB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06013" y="1809084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30" name="Текст 6">
            <a:extLst>
              <a:ext uri="{FF2B5EF4-FFF2-40B4-BE49-F238E27FC236}">
                <a16:creationId xmlns:a16="http://schemas.microsoft.com/office/drawing/2014/main" id="{82C5B3CA-9F80-584B-8B39-B606C5FD72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2650" y="1816541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33" name="Текст 6">
            <a:extLst>
              <a:ext uri="{FF2B5EF4-FFF2-40B4-BE49-F238E27FC236}">
                <a16:creationId xmlns:a16="http://schemas.microsoft.com/office/drawing/2014/main" id="{307C00B7-73AF-C041-B2D6-F970FC6C91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64650" y="1816541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4C3AD7C3-62BC-8C4E-92F8-4C3D36330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858293"/>
            <a:ext cx="2592000" cy="2771274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</a:t>
            </a:r>
          </a:p>
        </p:txBody>
      </p:sp>
      <p:sp>
        <p:nvSpPr>
          <p:cNvPr id="35" name="Объект 2">
            <a:extLst>
              <a:ext uri="{FF2B5EF4-FFF2-40B4-BE49-F238E27FC236}">
                <a16:creationId xmlns:a16="http://schemas.microsoft.com/office/drawing/2014/main" id="{368778AD-1633-6E4B-9118-C8B0358D7DD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323475" y="2854116"/>
            <a:ext cx="2592000" cy="2771274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6D230E78-5C39-2248-A246-FED2281A08C6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311900" y="2858293"/>
            <a:ext cx="2592000" cy="2771274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</a:t>
            </a:r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282E2CC1-AF31-F441-AC43-4808B22093F0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263900" y="2858293"/>
            <a:ext cx="2592000" cy="2771274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38356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93101" y="1629871"/>
            <a:ext cx="3527424" cy="4260501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8" name="Таблица 7">
            <a:extLst>
              <a:ext uri="{FF2B5EF4-FFF2-40B4-BE49-F238E27FC236}">
                <a16:creationId xmlns:a16="http://schemas.microsoft.com/office/drawing/2014/main" id="{E5A85E0E-59B5-5C4E-BE49-F93CA18D31CB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71475" y="1665288"/>
            <a:ext cx="7561263" cy="4224337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57235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93101" y="1629871"/>
            <a:ext cx="3527424" cy="4260501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FC2A08D0-0B0F-D44B-840E-29CF542B0AC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71475" y="1665288"/>
            <a:ext cx="7561263" cy="42116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6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5" y="4033405"/>
            <a:ext cx="3600450" cy="1843520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954F674-3BE5-B04F-865E-8ACFFF7C52E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71475" y="1665288"/>
            <a:ext cx="1980000" cy="1980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D3FD60A2-A2F5-6941-A74B-3696F4BFA9A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31900" y="4033406"/>
            <a:ext cx="3600450" cy="1843519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11" name="Рисунок 4">
            <a:extLst>
              <a:ext uri="{FF2B5EF4-FFF2-40B4-BE49-F238E27FC236}">
                <a16:creationId xmlns:a16="http://schemas.microsoft.com/office/drawing/2014/main" id="{36E88CE3-E5B0-0843-9CEB-0BB2C5C584E8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331900" y="1665289"/>
            <a:ext cx="1980000" cy="1980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D659249-BA7D-EF4C-B672-A3A43430019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92325" y="4033406"/>
            <a:ext cx="3600450" cy="1843519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13" name="Рисунок 4">
            <a:extLst>
              <a:ext uri="{FF2B5EF4-FFF2-40B4-BE49-F238E27FC236}">
                <a16:creationId xmlns:a16="http://schemas.microsoft.com/office/drawing/2014/main" id="{51A297B0-7B69-1D43-9576-CDC956088AFB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292325" y="1665289"/>
            <a:ext cx="1980000" cy="198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239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5" y="4867767"/>
            <a:ext cx="3600450" cy="1009158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954F674-3BE5-B04F-865E-8ACFFF7C52E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71475" y="1665288"/>
            <a:ext cx="2864094" cy="28640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CF09E3E-68F3-2645-BC01-EEE5B38321D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32288" y="4897065"/>
            <a:ext cx="3600450" cy="979859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</a:t>
            </a:r>
          </a:p>
        </p:txBody>
      </p:sp>
      <p:sp>
        <p:nvSpPr>
          <p:cNvPr id="15" name="Рисунок 4">
            <a:extLst>
              <a:ext uri="{FF2B5EF4-FFF2-40B4-BE49-F238E27FC236}">
                <a16:creationId xmlns:a16="http://schemas.microsoft.com/office/drawing/2014/main" id="{2D436CBB-4408-3D43-9D26-4776E02569E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332288" y="1678755"/>
            <a:ext cx="2864094" cy="28640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72280414-05EC-2248-B3EE-62E4AA6E739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93101" y="4897065"/>
            <a:ext cx="3600450" cy="979859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</a:t>
            </a:r>
          </a:p>
        </p:txBody>
      </p:sp>
      <p:sp>
        <p:nvSpPr>
          <p:cNvPr id="17" name="Рисунок 4">
            <a:extLst>
              <a:ext uri="{FF2B5EF4-FFF2-40B4-BE49-F238E27FC236}">
                <a16:creationId xmlns:a16="http://schemas.microsoft.com/office/drawing/2014/main" id="{066542E2-5BF2-7B4B-81B8-7A6399D0732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293101" y="1694587"/>
            <a:ext cx="2864094" cy="286409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039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88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7C318D-2F5A-8641-9229-6F3839101C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633D84-3051-8D25-D016-AF83942FBF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26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7C318D-2F5A-8641-9229-6F3839101C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80A7E8-D8BB-55BE-9588-0990EF7B52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20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7C318D-2F5A-8641-9229-6F3839101C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CA705D-41C2-6B48-D5AB-FFEDD790AE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35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D1FA7DA-EA3D-A044-875A-ABBAF97D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DBDE9D2-5BF3-1042-8689-E4967FEE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317307"/>
            <a:ext cx="2743200" cy="123111"/>
          </a:xfrm>
        </p:spPr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977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92338A-13B0-5049-B4C0-228951B67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68F64-F9D0-A74D-AE2D-296D67E9E7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650D7B-3344-6A43-9CC0-667DD4793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A4A58B-8546-8FA4-14A6-BB59E0741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B4B41C-93F1-574C-09FB-2761E7204A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72354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8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61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D1FA7DA-EA3D-A044-875A-ABBAF97D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DBDE9D2-5BF3-1042-8689-E4967FEE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317307"/>
            <a:ext cx="2743200" cy="123111"/>
          </a:xfrm>
        </p:spPr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1CEF863-B379-A149-A1C8-226B25728FD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1727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47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8F579E8C-0E43-B048-A26D-E563E6CB70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FA28CD-11A1-A643-A3BC-8A8FF7DFA3B6}"/>
              </a:ext>
            </a:extLst>
          </p:cNvPr>
          <p:cNvSpPr/>
          <p:nvPr userDrawn="1"/>
        </p:nvSpPr>
        <p:spPr>
          <a:xfrm>
            <a:off x="0" y="5876925"/>
            <a:ext cx="3327654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F4375B7E-4A7B-714F-A9DF-5453D2F9EA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EB227138-729F-B342-9ED7-29D92EBE0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34933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61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2B50C2-6999-D757-C586-E0F4F4DAF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38349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78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5580063" cy="4260501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F021722-232C-B046-B4A9-0B0E6A74E8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11900" y="1629871"/>
            <a:ext cx="358775" cy="4260501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09512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 userDrawn="1">
          <p15:clr>
            <a:srgbClr val="FBAE40"/>
          </p15:clr>
        </p15:guide>
        <p15:guide id="2" orient="horz" pos="261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6097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7A7A6D-F8AA-9F6A-2932-0662630A5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08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5EF4B9-6CAD-AF45-2B36-ECF4A934A2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76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07E41-EA35-9941-B8B6-3B61C218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E707BA-6956-BB44-A4F9-D335B4330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629871"/>
            <a:ext cx="11449050" cy="42605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6FAE8-A487-0743-8B24-9432C4FD4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317307"/>
            <a:ext cx="2743200" cy="123111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078B16-224A-4E82-29DC-1FB839B69409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371475" y="6254662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3" r:id="rId4"/>
    <p:sldLayoutId id="2147483664" r:id="rId5"/>
    <p:sldLayoutId id="2147483650" r:id="rId6"/>
    <p:sldLayoutId id="2147483658" r:id="rId7"/>
    <p:sldLayoutId id="2147483659" r:id="rId8"/>
    <p:sldLayoutId id="2147483660" r:id="rId9"/>
    <p:sldLayoutId id="2147483671" r:id="rId10"/>
    <p:sldLayoutId id="2147483668" r:id="rId11"/>
    <p:sldLayoutId id="2147483669" r:id="rId12"/>
    <p:sldLayoutId id="2147483670" r:id="rId13"/>
    <p:sldLayoutId id="2147483676" r:id="rId14"/>
    <p:sldLayoutId id="2147483677" r:id="rId15"/>
    <p:sldLayoutId id="2147483678" r:id="rId16"/>
    <p:sldLayoutId id="2147483653" r:id="rId17"/>
    <p:sldLayoutId id="2147483654" r:id="rId18"/>
    <p:sldLayoutId id="2147483674" r:id="rId19"/>
    <p:sldLayoutId id="2147483675" r:id="rId20"/>
    <p:sldLayoutId id="2147483655" r:id="rId21"/>
    <p:sldLayoutId id="2147483656" r:id="rId22"/>
    <p:sldLayoutId id="2147483665" r:id="rId23"/>
    <p:sldLayoutId id="2147483666" r:id="rId24"/>
    <p:sldLayoutId id="2147483657" r:id="rId25"/>
    <p:sldLayoutId id="2147483661" r:id="rId26"/>
    <p:sldLayoutId id="2147483662" r:id="rId27"/>
    <p:sldLayoutId id="2147483672" r:id="rId28"/>
    <p:sldLayoutId id="2147483667" r:id="rId29"/>
    <p:sldLayoutId id="2147483673" r:id="rId30"/>
    <p:sldLayoutId id="2147483679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4088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049" userDrawn="1">
          <p15:clr>
            <a:srgbClr val="F26B43"/>
          </p15:clr>
        </p15:guide>
        <p15:guide id="6" orient="horz" pos="3702" userDrawn="1">
          <p15:clr>
            <a:srgbClr val="F26B43"/>
          </p15:clr>
        </p15:guide>
        <p15:guide id="7" orient="horz" pos="391" userDrawn="1">
          <p15:clr>
            <a:srgbClr val="F26B43"/>
          </p15:clr>
        </p15:guide>
        <p15:guide id="8" orient="horz" pos="663" userDrawn="1">
          <p15:clr>
            <a:srgbClr val="F26B43"/>
          </p15:clr>
        </p15:guide>
        <p15:guide id="9" pos="3749" userDrawn="1">
          <p15:clr>
            <a:srgbClr val="F26B43"/>
          </p15:clr>
        </p15:guide>
        <p15:guide id="10" pos="3976" userDrawn="1">
          <p15:clr>
            <a:srgbClr val="F26B43"/>
          </p15:clr>
        </p15:guide>
        <p15:guide id="11" pos="2502" userDrawn="1">
          <p15:clr>
            <a:srgbClr val="F26B43"/>
          </p15:clr>
        </p15:guide>
        <p15:guide id="12" pos="2729" userDrawn="1">
          <p15:clr>
            <a:srgbClr val="F26B43"/>
          </p15:clr>
        </p15:guide>
        <p15:guide id="13" pos="4997" userDrawn="1">
          <p15:clr>
            <a:srgbClr val="F26B43"/>
          </p15:clr>
        </p15:guide>
        <p15:guide id="14" pos="52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DC1F0D-BC56-DCBE-EF61-E91CCA0008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45380" t="566" r="45380" b="566"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AF3530-92D3-7148-B6CA-4173925CD782}"/>
              </a:ext>
            </a:extLst>
          </p:cNvPr>
          <p:cNvSpPr/>
          <p:nvPr/>
        </p:nvSpPr>
        <p:spPr>
          <a:xfrm>
            <a:off x="-396081" y="0"/>
            <a:ext cx="6311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F26A82DC-2D28-7949-84CA-E2D03449A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945" y="6355164"/>
            <a:ext cx="4968875" cy="1954878"/>
          </a:xfrm>
        </p:spPr>
        <p:txBody>
          <a:bodyPr/>
          <a:lstStyle/>
          <a:p>
            <a:r>
              <a:rPr lang="en-US" dirty="0"/>
              <a:t>for external usage by partners</a:t>
            </a:r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6541300-FE94-7045-94AC-9112DC997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76524" y="1452042"/>
            <a:ext cx="10872786" cy="22770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err="1"/>
              <a:t>Multon</a:t>
            </a:r>
            <a:r>
              <a:rPr lang="ru-RU" sz="3200" dirty="0"/>
              <a:t> </a:t>
            </a:r>
            <a:r>
              <a:rPr lang="en-US" sz="3200" dirty="0"/>
              <a:t>Partners </a:t>
            </a:r>
            <a:br>
              <a:rPr lang="ru-RU" sz="3200" dirty="0"/>
            </a:br>
            <a:br>
              <a:rPr lang="ru-RU" sz="3200" dirty="0"/>
            </a:br>
            <a:r>
              <a:rPr lang="en-US" sz="3200" dirty="0"/>
              <a:t>PAYMENT CALENDAR</a:t>
            </a:r>
            <a:br>
              <a:rPr lang="ru-RU" sz="3200" dirty="0"/>
            </a:br>
            <a:br>
              <a:rPr lang="ru-RU" sz="3200" dirty="0"/>
            </a:br>
            <a:r>
              <a:rPr lang="en-US" sz="8000" dirty="0"/>
              <a:t>202</a:t>
            </a:r>
            <a:r>
              <a:rPr lang="ru-RU" sz="8000" dirty="0"/>
              <a:t>5</a:t>
            </a:r>
            <a:endParaRPr lang="ru-RU" sz="80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EC8AA9-650B-5212-28A4-ED5FA365A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99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MAY 05        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</a:t>
            </a:r>
            <a:r>
              <a:rPr lang="ru-RU" sz="7200" b="0" dirty="0">
                <a:solidFill>
                  <a:schemeClr val="bg1"/>
                </a:solidFill>
              </a:rPr>
              <a:t>5</a:t>
            </a:r>
            <a:endParaRPr lang="en-US" sz="7200" b="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7B3466E0-88DE-5CFB-893E-28DC43389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2" y="5976549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89E30C64-2E44-1B70-7014-B4BCEED664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5432716"/>
              </p:ext>
            </p:extLst>
          </p:nvPr>
        </p:nvGraphicFramePr>
        <p:xfrm>
          <a:off x="473434" y="1816828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C8A17C49-8580-CA25-9FEA-CE69E7DD2690}"/>
              </a:ext>
            </a:extLst>
          </p:cNvPr>
          <p:cNvSpPr/>
          <p:nvPr/>
        </p:nvSpPr>
        <p:spPr>
          <a:xfrm rot="10800000">
            <a:off x="2288182" y="407245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C7D0CBFD-8D8E-E6B6-F09A-B4FBD58B4A83}"/>
              </a:ext>
            </a:extLst>
          </p:cNvPr>
          <p:cNvSpPr/>
          <p:nvPr/>
        </p:nvSpPr>
        <p:spPr>
          <a:xfrm rot="10800000">
            <a:off x="2288182" y="401531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09B33992-B735-93A3-AB67-18144AFE750B}"/>
              </a:ext>
            </a:extLst>
          </p:cNvPr>
          <p:cNvSpPr/>
          <p:nvPr/>
        </p:nvSpPr>
        <p:spPr>
          <a:xfrm rot="10800000">
            <a:off x="473434" y="483807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3F6C6395-19CE-956B-64AB-EEA99AD48581}"/>
              </a:ext>
            </a:extLst>
          </p:cNvPr>
          <p:cNvSpPr/>
          <p:nvPr/>
        </p:nvSpPr>
        <p:spPr>
          <a:xfrm rot="10800000">
            <a:off x="2285017" y="484263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E0014A11-2BD3-4FBE-8EE1-06AE2C2A9DF8}"/>
              </a:ext>
            </a:extLst>
          </p:cNvPr>
          <p:cNvSpPr/>
          <p:nvPr/>
        </p:nvSpPr>
        <p:spPr>
          <a:xfrm rot="10800000">
            <a:off x="2285016" y="478965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67CF99AF-0E26-AB1E-C943-0C7B2310F8B8}"/>
              </a:ext>
            </a:extLst>
          </p:cNvPr>
          <p:cNvSpPr/>
          <p:nvPr/>
        </p:nvSpPr>
        <p:spPr>
          <a:xfrm rot="10800000">
            <a:off x="2288180" y="560486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8A24B15A-FEAA-2B16-F5AD-EAD932C643AA}"/>
              </a:ext>
            </a:extLst>
          </p:cNvPr>
          <p:cNvSpPr/>
          <p:nvPr/>
        </p:nvSpPr>
        <p:spPr>
          <a:xfrm rot="10800000">
            <a:off x="2288182" y="554391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E234F57A-4907-4CC1-3CB4-DBC6F3A88E9D}"/>
              </a:ext>
            </a:extLst>
          </p:cNvPr>
          <p:cNvSpPr/>
          <p:nvPr/>
        </p:nvSpPr>
        <p:spPr>
          <a:xfrm rot="10800000">
            <a:off x="470647" y="560486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6FF1DC7A-BCD6-7209-A80C-37CAEF3D8AD3}"/>
              </a:ext>
            </a:extLst>
          </p:cNvPr>
          <p:cNvSpPr/>
          <p:nvPr/>
        </p:nvSpPr>
        <p:spPr>
          <a:xfrm rot="10800000">
            <a:off x="474348" y="406297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2D9CD1C3-A2C7-708F-533A-CD5B08726616}"/>
              </a:ext>
            </a:extLst>
          </p:cNvPr>
          <p:cNvGrpSpPr/>
          <p:nvPr/>
        </p:nvGrpSpPr>
        <p:grpSpPr>
          <a:xfrm>
            <a:off x="2285012" y="3241863"/>
            <a:ext cx="907378" cy="102749"/>
            <a:chOff x="2571943" y="4568202"/>
            <a:chExt cx="907378" cy="102749"/>
          </a:xfrm>
        </p:grpSpPr>
        <p:sp>
          <p:nvSpPr>
            <p:cNvPr id="23" name="Google Shape;122;p15">
              <a:extLst>
                <a:ext uri="{FF2B5EF4-FFF2-40B4-BE49-F238E27FC236}">
                  <a16:creationId xmlns:a16="http://schemas.microsoft.com/office/drawing/2014/main" id="{B41A29D2-4705-972A-7DC1-49D1C336649E}"/>
                </a:ext>
              </a:extLst>
            </p:cNvPr>
            <p:cNvSpPr/>
            <p:nvPr/>
          </p:nvSpPr>
          <p:spPr>
            <a:xfrm rot="10800000">
              <a:off x="2571947" y="4617962"/>
              <a:ext cx="907374" cy="52989"/>
            </a:xfrm>
            <a:prstGeom prst="rect">
              <a:avLst/>
            </a:prstGeom>
            <a:solidFill>
              <a:srgbClr val="EB5000"/>
            </a:solidFill>
            <a:ln>
              <a:solidFill>
                <a:srgbClr val="EB5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" name="Google Shape;122;p15">
              <a:extLst>
                <a:ext uri="{FF2B5EF4-FFF2-40B4-BE49-F238E27FC236}">
                  <a16:creationId xmlns:a16="http://schemas.microsoft.com/office/drawing/2014/main" id="{0D093801-75DD-4249-EDF9-690252E139B6}"/>
                </a:ext>
              </a:extLst>
            </p:cNvPr>
            <p:cNvSpPr/>
            <p:nvPr/>
          </p:nvSpPr>
          <p:spPr>
            <a:xfrm rot="10800000">
              <a:off x="2571943" y="4568202"/>
              <a:ext cx="907374" cy="52989"/>
            </a:xfrm>
            <a:prstGeom prst="rect">
              <a:avLst/>
            </a:prstGeom>
            <a:solidFill>
              <a:srgbClr val="8F1781"/>
            </a:solidFill>
            <a:ln>
              <a:solidFill>
                <a:srgbClr val="8F17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" name="Google Shape;122;p15">
            <a:extLst>
              <a:ext uri="{FF2B5EF4-FFF2-40B4-BE49-F238E27FC236}">
                <a16:creationId xmlns:a16="http://schemas.microsoft.com/office/drawing/2014/main" id="{41B89609-45F7-139B-DEE1-056BF9692F8C}"/>
              </a:ext>
            </a:extLst>
          </p:cNvPr>
          <p:cNvSpPr/>
          <p:nvPr/>
        </p:nvSpPr>
        <p:spPr>
          <a:xfrm rot="10800000">
            <a:off x="474348" y="331435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E5243EC-F06B-DA0D-35E2-F238DF6D09A0}"/>
              </a:ext>
            </a:extLst>
          </p:cNvPr>
          <p:cNvGrpSpPr/>
          <p:nvPr/>
        </p:nvGrpSpPr>
        <p:grpSpPr>
          <a:xfrm>
            <a:off x="7666328" y="1969083"/>
            <a:ext cx="4186544" cy="2736154"/>
            <a:chOff x="7590247" y="2103185"/>
            <a:chExt cx="4186544" cy="2736154"/>
          </a:xfrm>
        </p:grpSpPr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69BCCC47-CD65-5475-2ADA-830D59709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BCDF261-85E5-906E-E160-73B3254D0044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76088F96-6DE2-F6FF-B54B-A15AB519ACF0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47427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JUNE 06      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</a:t>
            </a:r>
            <a:r>
              <a:rPr lang="ru-RU" sz="7200" b="0" dirty="0">
                <a:solidFill>
                  <a:schemeClr val="bg1"/>
                </a:solidFill>
              </a:rPr>
              <a:t>5</a:t>
            </a:r>
            <a:endParaRPr lang="en-US" sz="7200" b="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067637FC-28CA-1E80-878D-D78873F3B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2" y="5976549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F255F513-C8D7-A2A0-BC56-157C905B88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923521"/>
              </p:ext>
            </p:extLst>
          </p:nvPr>
        </p:nvGraphicFramePr>
        <p:xfrm>
          <a:off x="583535" y="1357767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r>
                        <a:rPr lang="en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6603BC2B-7D91-0342-E4B7-DC8785AC4B21}"/>
              </a:ext>
            </a:extLst>
          </p:cNvPr>
          <p:cNvSpPr/>
          <p:nvPr/>
        </p:nvSpPr>
        <p:spPr>
          <a:xfrm rot="10800000">
            <a:off x="2388837" y="361339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D5116F97-949E-F2AA-DE6D-65C2E3A018C0}"/>
              </a:ext>
            </a:extLst>
          </p:cNvPr>
          <p:cNvSpPr/>
          <p:nvPr/>
        </p:nvSpPr>
        <p:spPr>
          <a:xfrm rot="10800000">
            <a:off x="2388837" y="355625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8B5BFDDB-816B-AD12-645F-A6C9F3C1D9C0}"/>
              </a:ext>
            </a:extLst>
          </p:cNvPr>
          <p:cNvSpPr/>
          <p:nvPr/>
        </p:nvSpPr>
        <p:spPr>
          <a:xfrm rot="10800000">
            <a:off x="574089" y="437901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C6BC3556-AF0C-3EAB-65E5-5D0157DCC9C7}"/>
              </a:ext>
            </a:extLst>
          </p:cNvPr>
          <p:cNvSpPr/>
          <p:nvPr/>
        </p:nvSpPr>
        <p:spPr>
          <a:xfrm rot="10800000">
            <a:off x="2388835" y="514580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EEDC4240-5AA5-10EE-7778-6625407DAAD3}"/>
              </a:ext>
            </a:extLst>
          </p:cNvPr>
          <p:cNvSpPr/>
          <p:nvPr/>
        </p:nvSpPr>
        <p:spPr>
          <a:xfrm rot="10800000">
            <a:off x="2388837" y="508485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7006E689-56ED-2723-0F9C-E498ADF9EA74}"/>
              </a:ext>
            </a:extLst>
          </p:cNvPr>
          <p:cNvSpPr/>
          <p:nvPr/>
        </p:nvSpPr>
        <p:spPr>
          <a:xfrm rot="10800000">
            <a:off x="571302" y="514580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CEDEF7D0-BB5F-7741-D7E1-957DBC0B4D49}"/>
              </a:ext>
            </a:extLst>
          </p:cNvPr>
          <p:cNvSpPr/>
          <p:nvPr/>
        </p:nvSpPr>
        <p:spPr>
          <a:xfrm rot="10800000">
            <a:off x="2388837" y="283664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CDDE242D-C307-6379-16E6-FF43F6C6DB2E}"/>
              </a:ext>
            </a:extLst>
          </p:cNvPr>
          <p:cNvSpPr/>
          <p:nvPr/>
        </p:nvSpPr>
        <p:spPr>
          <a:xfrm rot="10800000">
            <a:off x="2388837" y="278244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DD16AE30-5448-C884-90FD-10FD38215D0C}"/>
              </a:ext>
            </a:extLst>
          </p:cNvPr>
          <p:cNvSpPr/>
          <p:nvPr/>
        </p:nvSpPr>
        <p:spPr>
          <a:xfrm rot="10800000">
            <a:off x="574089" y="283843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CA0A4F71-FAA7-D6AB-135D-438E738AB97B}"/>
              </a:ext>
            </a:extLst>
          </p:cNvPr>
          <p:cNvSpPr/>
          <p:nvPr/>
        </p:nvSpPr>
        <p:spPr>
          <a:xfrm rot="10800000">
            <a:off x="575003" y="359348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D2AC6E94-93B4-10A1-8AA0-F7AD373C4EA3}"/>
              </a:ext>
            </a:extLst>
          </p:cNvPr>
          <p:cNvSpPr/>
          <p:nvPr/>
        </p:nvSpPr>
        <p:spPr>
          <a:xfrm rot="10800000">
            <a:off x="2388834" y="592356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4A23241C-1350-E485-79E8-EE65762990A9}"/>
              </a:ext>
            </a:extLst>
          </p:cNvPr>
          <p:cNvSpPr/>
          <p:nvPr/>
        </p:nvSpPr>
        <p:spPr>
          <a:xfrm rot="10800000">
            <a:off x="2388837" y="586005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122;p15">
            <a:extLst>
              <a:ext uri="{FF2B5EF4-FFF2-40B4-BE49-F238E27FC236}">
                <a16:creationId xmlns:a16="http://schemas.microsoft.com/office/drawing/2014/main" id="{9A18A86F-2DE9-4CFA-71D8-CFCA77E6B60B}"/>
              </a:ext>
            </a:extLst>
          </p:cNvPr>
          <p:cNvSpPr/>
          <p:nvPr/>
        </p:nvSpPr>
        <p:spPr>
          <a:xfrm rot="10800000">
            <a:off x="575003" y="591604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Google Shape;122;p15">
            <a:extLst>
              <a:ext uri="{FF2B5EF4-FFF2-40B4-BE49-F238E27FC236}">
                <a16:creationId xmlns:a16="http://schemas.microsoft.com/office/drawing/2014/main" id="{E79341FC-62CC-DF5A-8CF2-2850D06C4D9F}"/>
              </a:ext>
            </a:extLst>
          </p:cNvPr>
          <p:cNvSpPr/>
          <p:nvPr/>
        </p:nvSpPr>
        <p:spPr>
          <a:xfrm rot="10800000">
            <a:off x="2388840" y="437901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122;p15">
            <a:extLst>
              <a:ext uri="{FF2B5EF4-FFF2-40B4-BE49-F238E27FC236}">
                <a16:creationId xmlns:a16="http://schemas.microsoft.com/office/drawing/2014/main" id="{7451C583-0EEA-3553-1477-F3B4EC7DA162}"/>
              </a:ext>
            </a:extLst>
          </p:cNvPr>
          <p:cNvSpPr/>
          <p:nvPr/>
        </p:nvSpPr>
        <p:spPr>
          <a:xfrm rot="10800000">
            <a:off x="2388837" y="432602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AA02273-E9DA-52DC-5973-2D3C87ED222A}"/>
              </a:ext>
            </a:extLst>
          </p:cNvPr>
          <p:cNvGrpSpPr/>
          <p:nvPr/>
        </p:nvGrpSpPr>
        <p:grpSpPr>
          <a:xfrm>
            <a:off x="7666328" y="1969083"/>
            <a:ext cx="4186544" cy="2736154"/>
            <a:chOff x="7590247" y="2103185"/>
            <a:chExt cx="4186544" cy="2736154"/>
          </a:xfrm>
        </p:grpSpPr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033D6909-D447-7766-9A41-EB95F9802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C71F7598-1AA0-6339-28F8-81CD0DCB94CC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A8BD2F2-437B-DDCA-1F23-46AC286B38AB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8028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JULY 07       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</a:t>
            </a:r>
            <a:r>
              <a:rPr lang="ru-RU" sz="7200" b="0" dirty="0">
                <a:solidFill>
                  <a:schemeClr val="bg1"/>
                </a:solidFill>
              </a:rPr>
              <a:t>5</a:t>
            </a:r>
            <a:endParaRPr lang="en-US" sz="7200" b="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24636BCB-5C26-D70B-2CDF-FFD30B406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2" y="5976549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D7E3466D-1B35-CA1C-0EF7-16873FB226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4627477"/>
              </p:ext>
            </p:extLst>
          </p:nvPr>
        </p:nvGraphicFramePr>
        <p:xfrm>
          <a:off x="758989" y="1760756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AEEE7A23-AD2E-1509-607B-E20C5BC35832}"/>
              </a:ext>
            </a:extLst>
          </p:cNvPr>
          <p:cNvSpPr/>
          <p:nvPr/>
        </p:nvSpPr>
        <p:spPr>
          <a:xfrm rot="10800000">
            <a:off x="2573737" y="401638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52ED339B-6B5B-94A4-F6B2-DE232AD9696E}"/>
              </a:ext>
            </a:extLst>
          </p:cNvPr>
          <p:cNvSpPr/>
          <p:nvPr/>
        </p:nvSpPr>
        <p:spPr>
          <a:xfrm rot="10800000">
            <a:off x="2573737" y="395924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CB0B7387-0295-0D13-9A7F-B4AFC175EA47}"/>
              </a:ext>
            </a:extLst>
          </p:cNvPr>
          <p:cNvSpPr/>
          <p:nvPr/>
        </p:nvSpPr>
        <p:spPr>
          <a:xfrm rot="10800000">
            <a:off x="758989" y="478200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6B8B6BC0-2775-5A28-CC68-5B44D14679F5}"/>
              </a:ext>
            </a:extLst>
          </p:cNvPr>
          <p:cNvSpPr/>
          <p:nvPr/>
        </p:nvSpPr>
        <p:spPr>
          <a:xfrm rot="10800000">
            <a:off x="2573735" y="554879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00F4E25A-8704-FA2B-B547-B2BD89AECDB3}"/>
              </a:ext>
            </a:extLst>
          </p:cNvPr>
          <p:cNvSpPr/>
          <p:nvPr/>
        </p:nvSpPr>
        <p:spPr>
          <a:xfrm rot="10800000">
            <a:off x="2573737" y="548784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B5FB09E9-F98C-FA9F-7E62-8D066B1CD983}"/>
              </a:ext>
            </a:extLst>
          </p:cNvPr>
          <p:cNvSpPr/>
          <p:nvPr/>
        </p:nvSpPr>
        <p:spPr>
          <a:xfrm rot="10800000">
            <a:off x="756202" y="554879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56E5BC72-926F-E88F-F1C9-FDB2F76563A9}"/>
              </a:ext>
            </a:extLst>
          </p:cNvPr>
          <p:cNvSpPr/>
          <p:nvPr/>
        </p:nvSpPr>
        <p:spPr>
          <a:xfrm rot="10800000">
            <a:off x="2573737" y="323963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FCFA7443-C3B8-F203-D575-4DD04F8E24FF}"/>
              </a:ext>
            </a:extLst>
          </p:cNvPr>
          <p:cNvSpPr/>
          <p:nvPr/>
        </p:nvSpPr>
        <p:spPr>
          <a:xfrm rot="10800000">
            <a:off x="2573737" y="317559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4A6078E6-3BA7-C6DA-5507-CD8AED8395C7}"/>
              </a:ext>
            </a:extLst>
          </p:cNvPr>
          <p:cNvSpPr/>
          <p:nvPr/>
        </p:nvSpPr>
        <p:spPr>
          <a:xfrm rot="10800000">
            <a:off x="758989" y="324142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1387FDF7-A368-84BD-831F-9D99CCEE30A0}"/>
              </a:ext>
            </a:extLst>
          </p:cNvPr>
          <p:cNvSpPr/>
          <p:nvPr/>
        </p:nvSpPr>
        <p:spPr>
          <a:xfrm rot="10800000">
            <a:off x="759903" y="400140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951B424A-B483-3252-90BF-6953B74A02B8}"/>
              </a:ext>
            </a:extLst>
          </p:cNvPr>
          <p:cNvSpPr/>
          <p:nvPr/>
        </p:nvSpPr>
        <p:spPr>
          <a:xfrm rot="10800000">
            <a:off x="2573737" y="478200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55192A80-9D3E-92E1-F57D-B060AD562E0A}"/>
              </a:ext>
            </a:extLst>
          </p:cNvPr>
          <p:cNvSpPr/>
          <p:nvPr/>
        </p:nvSpPr>
        <p:spPr>
          <a:xfrm rot="10800000">
            <a:off x="2573331" y="472503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699F54-C619-8F48-D192-51D5F7E2CB3B}"/>
              </a:ext>
            </a:extLst>
          </p:cNvPr>
          <p:cNvGrpSpPr/>
          <p:nvPr/>
        </p:nvGrpSpPr>
        <p:grpSpPr>
          <a:xfrm>
            <a:off x="7666328" y="1969083"/>
            <a:ext cx="4186544" cy="2736154"/>
            <a:chOff x="7590247" y="2103185"/>
            <a:chExt cx="4186544" cy="2736154"/>
          </a:xfrm>
        </p:grpSpPr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8A791109-10E6-4DEC-1B03-7CF18C1C0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1AA1AF4E-82CF-A19B-B688-559E46B0B90B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84D1AC1F-7BA6-12F7-93B6-C579BC1CB6A0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7067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AUGUST 08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</a:t>
            </a:r>
            <a:r>
              <a:rPr lang="ru-RU" sz="7200" b="0" dirty="0">
                <a:solidFill>
                  <a:schemeClr val="bg1"/>
                </a:solidFill>
              </a:rPr>
              <a:t>5</a:t>
            </a:r>
            <a:endParaRPr lang="en-US" sz="7200" b="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44BBC819-94D8-C75D-4FD5-506B62991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2" y="5976549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  <p:graphicFrame>
        <p:nvGraphicFramePr>
          <p:cNvPr id="4" name="Google Shape;731;p77">
            <a:extLst>
              <a:ext uri="{FF2B5EF4-FFF2-40B4-BE49-F238E27FC236}">
                <a16:creationId xmlns:a16="http://schemas.microsoft.com/office/drawing/2014/main" id="{058588AA-67EE-364C-DFD3-CF68F66B0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181849"/>
              </p:ext>
            </p:extLst>
          </p:nvPr>
        </p:nvGraphicFramePr>
        <p:xfrm>
          <a:off x="574089" y="1672106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AF944941-1968-8C66-7750-9BDB82768152}"/>
              </a:ext>
            </a:extLst>
          </p:cNvPr>
          <p:cNvSpPr/>
          <p:nvPr/>
        </p:nvSpPr>
        <p:spPr>
          <a:xfrm rot="10800000">
            <a:off x="2388837" y="392773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6FB45DB0-B97E-D4A6-BA96-2A51238D6C61}"/>
              </a:ext>
            </a:extLst>
          </p:cNvPr>
          <p:cNvSpPr/>
          <p:nvPr/>
        </p:nvSpPr>
        <p:spPr>
          <a:xfrm rot="10800000">
            <a:off x="2388837" y="387059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3677A335-0EAA-5E2C-7BBE-2527280E5FD6}"/>
              </a:ext>
            </a:extLst>
          </p:cNvPr>
          <p:cNvSpPr/>
          <p:nvPr/>
        </p:nvSpPr>
        <p:spPr>
          <a:xfrm rot="10800000">
            <a:off x="574089" y="469335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AB5410BF-0A6B-FC51-0326-1F9BA416814A}"/>
              </a:ext>
            </a:extLst>
          </p:cNvPr>
          <p:cNvSpPr/>
          <p:nvPr/>
        </p:nvSpPr>
        <p:spPr>
          <a:xfrm rot="10800000">
            <a:off x="2388835" y="546014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386D21A6-C817-EBA6-772A-91191AD1885F}"/>
              </a:ext>
            </a:extLst>
          </p:cNvPr>
          <p:cNvSpPr/>
          <p:nvPr/>
        </p:nvSpPr>
        <p:spPr>
          <a:xfrm rot="10800000">
            <a:off x="2388837" y="539919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1EAD2D21-C4B8-1CBB-C956-DC53C44E5FFA}"/>
              </a:ext>
            </a:extLst>
          </p:cNvPr>
          <p:cNvSpPr/>
          <p:nvPr/>
        </p:nvSpPr>
        <p:spPr>
          <a:xfrm rot="10800000">
            <a:off x="571302" y="546014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07BCEB77-DD1A-418D-E220-B5AB48FC5CFD}"/>
              </a:ext>
            </a:extLst>
          </p:cNvPr>
          <p:cNvSpPr/>
          <p:nvPr/>
        </p:nvSpPr>
        <p:spPr>
          <a:xfrm rot="10800000">
            <a:off x="2388837" y="315098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033450A3-1B60-926A-93EC-ABD09E0081B8}"/>
              </a:ext>
            </a:extLst>
          </p:cNvPr>
          <p:cNvSpPr/>
          <p:nvPr/>
        </p:nvSpPr>
        <p:spPr>
          <a:xfrm rot="10800000">
            <a:off x="2388837" y="308694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BF320101-6E44-41B4-E3A9-466C15A383AD}"/>
              </a:ext>
            </a:extLst>
          </p:cNvPr>
          <p:cNvSpPr/>
          <p:nvPr/>
        </p:nvSpPr>
        <p:spPr>
          <a:xfrm rot="10800000">
            <a:off x="574089" y="315277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3097D988-B4A9-8705-157D-6C6D29F3FB87}"/>
              </a:ext>
            </a:extLst>
          </p:cNvPr>
          <p:cNvSpPr/>
          <p:nvPr/>
        </p:nvSpPr>
        <p:spPr>
          <a:xfrm rot="10800000">
            <a:off x="575003" y="390123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2;p15">
            <a:extLst>
              <a:ext uri="{FF2B5EF4-FFF2-40B4-BE49-F238E27FC236}">
                <a16:creationId xmlns:a16="http://schemas.microsoft.com/office/drawing/2014/main" id="{8441DCA3-5FC7-9910-0F8F-FD4308C935CE}"/>
              </a:ext>
            </a:extLst>
          </p:cNvPr>
          <p:cNvSpPr/>
          <p:nvPr/>
        </p:nvSpPr>
        <p:spPr>
          <a:xfrm rot="10800000">
            <a:off x="2388837" y="470333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4E0B7AAC-3CC7-05AB-9924-D2AAAC4F80AA}"/>
              </a:ext>
            </a:extLst>
          </p:cNvPr>
          <p:cNvSpPr/>
          <p:nvPr/>
        </p:nvSpPr>
        <p:spPr>
          <a:xfrm rot="10800000">
            <a:off x="2389982" y="464189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D84EB86-6213-693B-A65D-634CC393268F}"/>
              </a:ext>
            </a:extLst>
          </p:cNvPr>
          <p:cNvGrpSpPr/>
          <p:nvPr/>
        </p:nvGrpSpPr>
        <p:grpSpPr>
          <a:xfrm>
            <a:off x="7666328" y="1969083"/>
            <a:ext cx="4186544" cy="2736154"/>
            <a:chOff x="7590247" y="2103185"/>
            <a:chExt cx="4186544" cy="2736154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7DE11776-CD33-12CB-404C-44BC71181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9F01C0E1-C0C0-59C1-C7DF-3663C9FA8BD8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A3968DBC-86CE-A3F9-5FE6-F7FE71447CA7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33639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SEPTEMBER 09                    </a:t>
            </a:r>
            <a:r>
              <a:rPr lang="en-US" sz="7200" b="0" dirty="0">
                <a:solidFill>
                  <a:schemeClr val="bg1"/>
                </a:solidFill>
              </a:rPr>
              <a:t>202</a:t>
            </a:r>
            <a:r>
              <a:rPr lang="ru-RU" sz="7200" b="0" dirty="0">
                <a:solidFill>
                  <a:schemeClr val="bg1"/>
                </a:solidFill>
              </a:rPr>
              <a:t>5</a:t>
            </a:r>
            <a:endParaRPr lang="en-US" sz="7200" b="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8138641A-8338-3079-E225-C25EE0603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1" y="5976549"/>
            <a:ext cx="2256267" cy="510678"/>
          </a:xfrm>
          <a:prstGeom prst="rect">
            <a:avLst/>
          </a:prstGeom>
          <a:ln>
            <a:solidFill>
              <a:srgbClr val="8F1781"/>
            </a:solidFill>
          </a:ln>
        </p:spPr>
      </p:pic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5200E313-C40D-4407-4974-A684E45BA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0300319"/>
              </p:ext>
            </p:extLst>
          </p:nvPr>
        </p:nvGraphicFramePr>
        <p:xfrm>
          <a:off x="643645" y="1295064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r>
                        <a:rPr lang="en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30850C47-A5F9-DD4F-2424-F62DA5861BF5}"/>
              </a:ext>
            </a:extLst>
          </p:cNvPr>
          <p:cNvSpPr/>
          <p:nvPr/>
        </p:nvSpPr>
        <p:spPr>
          <a:xfrm rot="10800000">
            <a:off x="2458393" y="355069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CFCE5559-0117-B776-3554-4E35278847CC}"/>
              </a:ext>
            </a:extLst>
          </p:cNvPr>
          <p:cNvSpPr/>
          <p:nvPr/>
        </p:nvSpPr>
        <p:spPr>
          <a:xfrm rot="10800000">
            <a:off x="2458393" y="349355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0D60B793-37F3-6FBE-6033-C9737B89B7AE}"/>
              </a:ext>
            </a:extLst>
          </p:cNvPr>
          <p:cNvSpPr/>
          <p:nvPr/>
        </p:nvSpPr>
        <p:spPr>
          <a:xfrm rot="10800000">
            <a:off x="643645" y="431631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0B3471CD-26A0-1667-B110-19745CF9C79D}"/>
              </a:ext>
            </a:extLst>
          </p:cNvPr>
          <p:cNvSpPr/>
          <p:nvPr/>
        </p:nvSpPr>
        <p:spPr>
          <a:xfrm rot="10800000">
            <a:off x="2455228" y="432087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251BB45D-AADA-4D10-0ED1-1E985BAB6CE8}"/>
              </a:ext>
            </a:extLst>
          </p:cNvPr>
          <p:cNvSpPr/>
          <p:nvPr/>
        </p:nvSpPr>
        <p:spPr>
          <a:xfrm rot="10800000">
            <a:off x="2455227" y="426788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88BFB9C8-48AF-CC3A-7DF8-FBFFFE008B4A}"/>
              </a:ext>
            </a:extLst>
          </p:cNvPr>
          <p:cNvSpPr/>
          <p:nvPr/>
        </p:nvSpPr>
        <p:spPr>
          <a:xfrm rot="10800000">
            <a:off x="2458391" y="508310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E60ABF86-5B80-D70E-250B-ADF1FA04108C}"/>
              </a:ext>
            </a:extLst>
          </p:cNvPr>
          <p:cNvSpPr/>
          <p:nvPr/>
        </p:nvSpPr>
        <p:spPr>
          <a:xfrm rot="10800000">
            <a:off x="2458393" y="502215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BC405261-7F3F-563E-182D-C2E6AD1BB78A}"/>
              </a:ext>
            </a:extLst>
          </p:cNvPr>
          <p:cNvSpPr/>
          <p:nvPr/>
        </p:nvSpPr>
        <p:spPr>
          <a:xfrm rot="10800000">
            <a:off x="640858" y="508310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36A03385-5C13-C3EE-D10C-650DAF7AE20D}"/>
              </a:ext>
            </a:extLst>
          </p:cNvPr>
          <p:cNvSpPr/>
          <p:nvPr/>
        </p:nvSpPr>
        <p:spPr>
          <a:xfrm rot="10800000">
            <a:off x="2458393" y="277394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D65CE7DF-41F3-E564-9F52-0F94E367F82C}"/>
              </a:ext>
            </a:extLst>
          </p:cNvPr>
          <p:cNvSpPr/>
          <p:nvPr/>
        </p:nvSpPr>
        <p:spPr>
          <a:xfrm rot="10800000">
            <a:off x="2458393" y="270990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2;p15">
            <a:extLst>
              <a:ext uri="{FF2B5EF4-FFF2-40B4-BE49-F238E27FC236}">
                <a16:creationId xmlns:a16="http://schemas.microsoft.com/office/drawing/2014/main" id="{E44C1969-43DE-8D75-0951-13DA7195B307}"/>
              </a:ext>
            </a:extLst>
          </p:cNvPr>
          <p:cNvSpPr/>
          <p:nvPr/>
        </p:nvSpPr>
        <p:spPr>
          <a:xfrm rot="10800000">
            <a:off x="643645" y="277573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122;p15">
            <a:extLst>
              <a:ext uri="{FF2B5EF4-FFF2-40B4-BE49-F238E27FC236}">
                <a16:creationId xmlns:a16="http://schemas.microsoft.com/office/drawing/2014/main" id="{E208D9E9-F24D-81D7-A107-0341D43F950B}"/>
              </a:ext>
            </a:extLst>
          </p:cNvPr>
          <p:cNvSpPr/>
          <p:nvPr/>
        </p:nvSpPr>
        <p:spPr>
          <a:xfrm rot="10800000">
            <a:off x="644559" y="353512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122;p15">
            <a:extLst>
              <a:ext uri="{FF2B5EF4-FFF2-40B4-BE49-F238E27FC236}">
                <a16:creationId xmlns:a16="http://schemas.microsoft.com/office/drawing/2014/main" id="{A46608AB-F63E-9D16-387C-4612BF467139}"/>
              </a:ext>
            </a:extLst>
          </p:cNvPr>
          <p:cNvSpPr/>
          <p:nvPr/>
        </p:nvSpPr>
        <p:spPr>
          <a:xfrm rot="10800000">
            <a:off x="2458390" y="586085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Google Shape;122;p15">
            <a:extLst>
              <a:ext uri="{FF2B5EF4-FFF2-40B4-BE49-F238E27FC236}">
                <a16:creationId xmlns:a16="http://schemas.microsoft.com/office/drawing/2014/main" id="{913F9959-7EE0-529A-1286-DD61EA41288A}"/>
              </a:ext>
            </a:extLst>
          </p:cNvPr>
          <p:cNvSpPr/>
          <p:nvPr/>
        </p:nvSpPr>
        <p:spPr>
          <a:xfrm rot="10800000">
            <a:off x="2458393" y="579734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122;p15">
            <a:extLst>
              <a:ext uri="{FF2B5EF4-FFF2-40B4-BE49-F238E27FC236}">
                <a16:creationId xmlns:a16="http://schemas.microsoft.com/office/drawing/2014/main" id="{45E465C0-38F0-CF8B-0DE2-61A75B6E3390}"/>
              </a:ext>
            </a:extLst>
          </p:cNvPr>
          <p:cNvSpPr/>
          <p:nvPr/>
        </p:nvSpPr>
        <p:spPr>
          <a:xfrm rot="10800000">
            <a:off x="644559" y="585334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6F9CEC8-FD83-5A3C-1CD8-E6B90B26388F}"/>
              </a:ext>
            </a:extLst>
          </p:cNvPr>
          <p:cNvGrpSpPr/>
          <p:nvPr/>
        </p:nvGrpSpPr>
        <p:grpSpPr>
          <a:xfrm>
            <a:off x="7666328" y="1969083"/>
            <a:ext cx="4186544" cy="2736154"/>
            <a:chOff x="7590247" y="2103185"/>
            <a:chExt cx="4186544" cy="2736154"/>
          </a:xfrm>
        </p:grpSpPr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C7042606-9E33-1AF3-3C30-9062CFA93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244ABD4-9401-CBFC-6D7D-D5FB10BCF02D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501A5D8-8849-63E9-9A9B-79FCE21E093D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3838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OCTOBER 10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</a:t>
            </a:r>
            <a:r>
              <a:rPr lang="ru-RU" sz="7200" b="0" dirty="0">
                <a:solidFill>
                  <a:schemeClr val="bg1"/>
                </a:solidFill>
              </a:rPr>
              <a:t>5</a:t>
            </a:r>
            <a:endParaRPr lang="en-US" sz="7200" b="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D4BED863-F062-FAAD-D434-0218F19E6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1" y="5976549"/>
            <a:ext cx="2256267" cy="510678"/>
          </a:xfrm>
          <a:prstGeom prst="rect">
            <a:avLst/>
          </a:prstGeom>
          <a:ln>
            <a:solidFill>
              <a:srgbClr val="8F1781"/>
            </a:solidFill>
          </a:ln>
        </p:spPr>
      </p:pic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CB03923C-BDF9-82A4-10E7-3FDFDC105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896633"/>
              </p:ext>
            </p:extLst>
          </p:nvPr>
        </p:nvGraphicFramePr>
        <p:xfrm>
          <a:off x="705100" y="1841034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BEF7243C-6BD7-5D29-63D0-8407A5069D79}"/>
              </a:ext>
            </a:extLst>
          </p:cNvPr>
          <p:cNvSpPr/>
          <p:nvPr/>
        </p:nvSpPr>
        <p:spPr>
          <a:xfrm rot="10800000">
            <a:off x="2519848" y="409666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3732021B-EBCA-851A-700C-BA81D9C37CD6}"/>
              </a:ext>
            </a:extLst>
          </p:cNvPr>
          <p:cNvSpPr/>
          <p:nvPr/>
        </p:nvSpPr>
        <p:spPr>
          <a:xfrm rot="10800000">
            <a:off x="2519848" y="403952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2C968D9A-22AA-BCE8-C49F-85FECAE325E8}"/>
              </a:ext>
            </a:extLst>
          </p:cNvPr>
          <p:cNvSpPr/>
          <p:nvPr/>
        </p:nvSpPr>
        <p:spPr>
          <a:xfrm rot="10800000">
            <a:off x="705100" y="486228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59B0E017-AFDB-F8DF-40A8-5922F426F499}"/>
              </a:ext>
            </a:extLst>
          </p:cNvPr>
          <p:cNvSpPr/>
          <p:nvPr/>
        </p:nvSpPr>
        <p:spPr>
          <a:xfrm rot="10800000">
            <a:off x="2516683" y="486684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44CBE3A8-919D-2D2F-913A-7360CA7EACDA}"/>
              </a:ext>
            </a:extLst>
          </p:cNvPr>
          <p:cNvSpPr/>
          <p:nvPr/>
        </p:nvSpPr>
        <p:spPr>
          <a:xfrm rot="10800000">
            <a:off x="2516682" y="481385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F8BE4AF4-4792-0200-1CC1-D15BE3B8E405}"/>
              </a:ext>
            </a:extLst>
          </p:cNvPr>
          <p:cNvSpPr/>
          <p:nvPr/>
        </p:nvSpPr>
        <p:spPr>
          <a:xfrm rot="10800000">
            <a:off x="2519846" y="562907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43254E10-57FB-0D90-7053-DFC388DBFC0A}"/>
              </a:ext>
            </a:extLst>
          </p:cNvPr>
          <p:cNvSpPr/>
          <p:nvPr/>
        </p:nvSpPr>
        <p:spPr>
          <a:xfrm rot="10800000">
            <a:off x="2519848" y="556812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320448FD-62AB-C973-5F22-D057F3F45749}"/>
              </a:ext>
            </a:extLst>
          </p:cNvPr>
          <p:cNvSpPr/>
          <p:nvPr/>
        </p:nvSpPr>
        <p:spPr>
          <a:xfrm rot="10800000">
            <a:off x="702313" y="562907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A878367C-7759-68BF-F7DC-CB70C7D7A472}"/>
              </a:ext>
            </a:extLst>
          </p:cNvPr>
          <p:cNvSpPr/>
          <p:nvPr/>
        </p:nvSpPr>
        <p:spPr>
          <a:xfrm rot="10800000">
            <a:off x="2519848" y="331991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BCA5E923-B223-7BBE-41B1-F1EEF01A0E71}"/>
              </a:ext>
            </a:extLst>
          </p:cNvPr>
          <p:cNvSpPr/>
          <p:nvPr/>
        </p:nvSpPr>
        <p:spPr>
          <a:xfrm rot="10800000">
            <a:off x="2519848" y="325587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2;p15">
            <a:extLst>
              <a:ext uri="{FF2B5EF4-FFF2-40B4-BE49-F238E27FC236}">
                <a16:creationId xmlns:a16="http://schemas.microsoft.com/office/drawing/2014/main" id="{9C165645-7513-D9B0-F6AF-FEA6778453CC}"/>
              </a:ext>
            </a:extLst>
          </p:cNvPr>
          <p:cNvSpPr/>
          <p:nvPr/>
        </p:nvSpPr>
        <p:spPr>
          <a:xfrm rot="10800000">
            <a:off x="705100" y="332170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122;p15">
            <a:extLst>
              <a:ext uri="{FF2B5EF4-FFF2-40B4-BE49-F238E27FC236}">
                <a16:creationId xmlns:a16="http://schemas.microsoft.com/office/drawing/2014/main" id="{4EA5501D-B1AD-7705-8924-101ABC22A96B}"/>
              </a:ext>
            </a:extLst>
          </p:cNvPr>
          <p:cNvSpPr/>
          <p:nvPr/>
        </p:nvSpPr>
        <p:spPr>
          <a:xfrm rot="10800000">
            <a:off x="706014" y="408717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16353A0-DA91-DAA8-213C-2611F8293DFB}"/>
              </a:ext>
            </a:extLst>
          </p:cNvPr>
          <p:cNvGrpSpPr/>
          <p:nvPr/>
        </p:nvGrpSpPr>
        <p:grpSpPr>
          <a:xfrm>
            <a:off x="7666328" y="1969083"/>
            <a:ext cx="4186544" cy="2736154"/>
            <a:chOff x="7590247" y="2103185"/>
            <a:chExt cx="4186544" cy="2736154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3F07A382-1ECD-6AB1-04BA-905752041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9F05BC3-783C-8CF5-D834-420E023B7604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620D745E-150A-B056-75BA-98672BF481F1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03764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NOVEMBER 11                       </a:t>
            </a:r>
            <a:r>
              <a:rPr lang="en-US" sz="7200" b="0" dirty="0">
                <a:solidFill>
                  <a:schemeClr val="bg1"/>
                </a:solidFill>
              </a:rPr>
              <a:t>202</a:t>
            </a:r>
            <a:r>
              <a:rPr lang="ru-RU" sz="7200" b="0" dirty="0">
                <a:solidFill>
                  <a:schemeClr val="bg1"/>
                </a:solidFill>
              </a:rPr>
              <a:t>5</a:t>
            </a:r>
            <a:endParaRPr lang="en-US" sz="7200" b="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2179B5DE-400C-E846-6791-D4C73641A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1" y="5976549"/>
            <a:ext cx="2256267" cy="510678"/>
          </a:xfrm>
          <a:prstGeom prst="rect">
            <a:avLst/>
          </a:prstGeom>
          <a:ln>
            <a:solidFill>
              <a:srgbClr val="8F1781"/>
            </a:solidFill>
          </a:ln>
        </p:spPr>
      </p:pic>
      <p:graphicFrame>
        <p:nvGraphicFramePr>
          <p:cNvPr id="4" name="Google Shape;731;p77">
            <a:extLst>
              <a:ext uri="{FF2B5EF4-FFF2-40B4-BE49-F238E27FC236}">
                <a16:creationId xmlns:a16="http://schemas.microsoft.com/office/drawing/2014/main" id="{43F9B648-EAFE-4A41-CA01-B51C6CD08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427179"/>
              </p:ext>
            </p:extLst>
          </p:nvPr>
        </p:nvGraphicFramePr>
        <p:xfrm>
          <a:off x="574089" y="1673885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DDD1321F-08AC-9604-5F8E-8881F996CB77}"/>
              </a:ext>
            </a:extLst>
          </p:cNvPr>
          <p:cNvSpPr/>
          <p:nvPr/>
        </p:nvSpPr>
        <p:spPr>
          <a:xfrm rot="10800000">
            <a:off x="2388837" y="392951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BF6C214C-60AD-5D8E-A136-65C12139C994}"/>
              </a:ext>
            </a:extLst>
          </p:cNvPr>
          <p:cNvSpPr/>
          <p:nvPr/>
        </p:nvSpPr>
        <p:spPr>
          <a:xfrm rot="10800000">
            <a:off x="2388837" y="3872373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E1682CE7-5429-59EF-A99F-A87DB6748E69}"/>
              </a:ext>
            </a:extLst>
          </p:cNvPr>
          <p:cNvSpPr/>
          <p:nvPr/>
        </p:nvSpPr>
        <p:spPr>
          <a:xfrm rot="10800000">
            <a:off x="574089" y="469513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D2E234B9-A9D6-9DCC-791B-82E723018623}"/>
              </a:ext>
            </a:extLst>
          </p:cNvPr>
          <p:cNvSpPr/>
          <p:nvPr/>
        </p:nvSpPr>
        <p:spPr>
          <a:xfrm rot="10800000">
            <a:off x="2385672" y="469969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BF5FA740-42D3-FFF5-2D5A-D5C25A208505}"/>
              </a:ext>
            </a:extLst>
          </p:cNvPr>
          <p:cNvSpPr/>
          <p:nvPr/>
        </p:nvSpPr>
        <p:spPr>
          <a:xfrm rot="10800000">
            <a:off x="2385671" y="464670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D409BD5B-BE2E-4B85-9E87-43486E09DD46}"/>
              </a:ext>
            </a:extLst>
          </p:cNvPr>
          <p:cNvSpPr/>
          <p:nvPr/>
        </p:nvSpPr>
        <p:spPr>
          <a:xfrm rot="10800000">
            <a:off x="2388835" y="546192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74129951-C846-1905-FEDC-8EECF85F9878}"/>
              </a:ext>
            </a:extLst>
          </p:cNvPr>
          <p:cNvSpPr/>
          <p:nvPr/>
        </p:nvSpPr>
        <p:spPr>
          <a:xfrm rot="10800000">
            <a:off x="2388837" y="5400973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C58E280D-5AE2-FC9C-317E-ED89ACF62CFB}"/>
              </a:ext>
            </a:extLst>
          </p:cNvPr>
          <p:cNvSpPr/>
          <p:nvPr/>
        </p:nvSpPr>
        <p:spPr>
          <a:xfrm rot="10800000">
            <a:off x="571302" y="546192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2A1220D1-2560-4CB4-BB52-E93E08A940D3}"/>
              </a:ext>
            </a:extLst>
          </p:cNvPr>
          <p:cNvSpPr/>
          <p:nvPr/>
        </p:nvSpPr>
        <p:spPr>
          <a:xfrm rot="10800000">
            <a:off x="2388837" y="315276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4533BB18-B7D4-14BA-1ECC-B271CB05FF1D}"/>
              </a:ext>
            </a:extLst>
          </p:cNvPr>
          <p:cNvSpPr/>
          <p:nvPr/>
        </p:nvSpPr>
        <p:spPr>
          <a:xfrm rot="10800000">
            <a:off x="2388837" y="308872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2;p15">
            <a:extLst>
              <a:ext uri="{FF2B5EF4-FFF2-40B4-BE49-F238E27FC236}">
                <a16:creationId xmlns:a16="http://schemas.microsoft.com/office/drawing/2014/main" id="{1CFB9593-74AB-4C9D-1FAD-FC7AB9B9C0C4}"/>
              </a:ext>
            </a:extLst>
          </p:cNvPr>
          <p:cNvSpPr/>
          <p:nvPr/>
        </p:nvSpPr>
        <p:spPr>
          <a:xfrm rot="10800000">
            <a:off x="574089" y="315455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122;p15">
            <a:extLst>
              <a:ext uri="{FF2B5EF4-FFF2-40B4-BE49-F238E27FC236}">
                <a16:creationId xmlns:a16="http://schemas.microsoft.com/office/drawing/2014/main" id="{B4BB6419-C32A-3EFD-B169-E96CD50E1D62}"/>
              </a:ext>
            </a:extLst>
          </p:cNvPr>
          <p:cNvSpPr/>
          <p:nvPr/>
        </p:nvSpPr>
        <p:spPr>
          <a:xfrm rot="10800000">
            <a:off x="5110958" y="316645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1FA0C40-AC49-1C2D-0FB6-E15A48626AF0}"/>
              </a:ext>
            </a:extLst>
          </p:cNvPr>
          <p:cNvGrpSpPr/>
          <p:nvPr/>
        </p:nvGrpSpPr>
        <p:grpSpPr>
          <a:xfrm>
            <a:off x="7666328" y="1969083"/>
            <a:ext cx="4186544" cy="2736154"/>
            <a:chOff x="7590247" y="2103185"/>
            <a:chExt cx="4186544" cy="2736154"/>
          </a:xfrm>
        </p:grpSpPr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33E85D25-CB06-77EA-2FF5-6131FCDAC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DFFD7FE-4DEA-65B3-444F-65D380B8A149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E3567B1-A1F6-4D7A-85E7-2003CB74316E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11608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DECEMBER 12                       </a:t>
            </a:r>
            <a:r>
              <a:rPr lang="en-US" sz="7200" b="0" dirty="0">
                <a:solidFill>
                  <a:schemeClr val="bg1"/>
                </a:solidFill>
              </a:rPr>
              <a:t>202</a:t>
            </a:r>
            <a:r>
              <a:rPr lang="ru-RU" sz="7200" b="0" dirty="0">
                <a:solidFill>
                  <a:schemeClr val="bg1"/>
                </a:solidFill>
              </a:rPr>
              <a:t>5</a:t>
            </a:r>
            <a:endParaRPr lang="en-US" sz="7200" b="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8253BFD5-064D-64C4-9B1C-067FED739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5633" y="6250382"/>
            <a:ext cx="2256267" cy="510678"/>
          </a:xfrm>
          <a:prstGeom prst="rect">
            <a:avLst/>
          </a:prstGeom>
          <a:ln>
            <a:solidFill>
              <a:srgbClr val="8F1781"/>
            </a:solidFill>
          </a:ln>
        </p:spPr>
      </p:pic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1E33F88A-B3CE-81E2-006E-43A2799925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1653659"/>
              </p:ext>
            </p:extLst>
          </p:nvPr>
        </p:nvGraphicFramePr>
        <p:xfrm>
          <a:off x="667388" y="1402948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415A3323-61E9-D9B6-4E04-9C5AC94DF2AD}"/>
              </a:ext>
            </a:extLst>
          </p:cNvPr>
          <p:cNvSpPr/>
          <p:nvPr/>
        </p:nvSpPr>
        <p:spPr>
          <a:xfrm rot="10800000">
            <a:off x="2482136" y="365857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9D4C0DD8-55FC-ED40-3DFA-647AC503DC82}"/>
              </a:ext>
            </a:extLst>
          </p:cNvPr>
          <p:cNvSpPr/>
          <p:nvPr/>
        </p:nvSpPr>
        <p:spPr>
          <a:xfrm rot="10800000">
            <a:off x="2482136" y="360143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132AF297-ED26-C7EF-E26B-9D1F654042F1}"/>
              </a:ext>
            </a:extLst>
          </p:cNvPr>
          <p:cNvSpPr/>
          <p:nvPr/>
        </p:nvSpPr>
        <p:spPr>
          <a:xfrm rot="10800000">
            <a:off x="667388" y="442419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AC224882-8BE8-8B2A-299D-7C6097E8C13C}"/>
              </a:ext>
            </a:extLst>
          </p:cNvPr>
          <p:cNvSpPr/>
          <p:nvPr/>
        </p:nvSpPr>
        <p:spPr>
          <a:xfrm rot="10800000">
            <a:off x="2478971" y="442875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BE82DA87-D7B1-D6BA-255E-42A5242D5EC8}"/>
              </a:ext>
            </a:extLst>
          </p:cNvPr>
          <p:cNvSpPr/>
          <p:nvPr/>
        </p:nvSpPr>
        <p:spPr>
          <a:xfrm rot="10800000">
            <a:off x="2478970" y="437577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181624DC-5BA9-4292-A508-3D05CD85BD19}"/>
              </a:ext>
            </a:extLst>
          </p:cNvPr>
          <p:cNvSpPr/>
          <p:nvPr/>
        </p:nvSpPr>
        <p:spPr>
          <a:xfrm rot="10800000">
            <a:off x="2482134" y="519098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87608E4C-6935-F923-A488-FB45E645F66D}"/>
              </a:ext>
            </a:extLst>
          </p:cNvPr>
          <p:cNvSpPr/>
          <p:nvPr/>
        </p:nvSpPr>
        <p:spPr>
          <a:xfrm rot="10800000">
            <a:off x="2482136" y="513003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0DFB8496-5138-43DD-F1D0-926BDA2FE521}"/>
              </a:ext>
            </a:extLst>
          </p:cNvPr>
          <p:cNvSpPr/>
          <p:nvPr/>
        </p:nvSpPr>
        <p:spPr>
          <a:xfrm rot="10800000">
            <a:off x="664601" y="519098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A4356B22-83FD-78A7-5064-7B50A2DF12DC}"/>
              </a:ext>
            </a:extLst>
          </p:cNvPr>
          <p:cNvSpPr/>
          <p:nvPr/>
        </p:nvSpPr>
        <p:spPr>
          <a:xfrm rot="10800000">
            <a:off x="2482136" y="288182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1D1F4856-3E4F-B797-349F-6D52B58DBDDB}"/>
              </a:ext>
            </a:extLst>
          </p:cNvPr>
          <p:cNvSpPr/>
          <p:nvPr/>
        </p:nvSpPr>
        <p:spPr>
          <a:xfrm rot="10800000">
            <a:off x="2482136" y="281779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2;p15">
            <a:extLst>
              <a:ext uri="{FF2B5EF4-FFF2-40B4-BE49-F238E27FC236}">
                <a16:creationId xmlns:a16="http://schemas.microsoft.com/office/drawing/2014/main" id="{0E7EDC7E-3949-88D9-13C0-612751D33612}"/>
              </a:ext>
            </a:extLst>
          </p:cNvPr>
          <p:cNvSpPr/>
          <p:nvPr/>
        </p:nvSpPr>
        <p:spPr>
          <a:xfrm rot="10800000">
            <a:off x="667388" y="288361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122;p15">
            <a:extLst>
              <a:ext uri="{FF2B5EF4-FFF2-40B4-BE49-F238E27FC236}">
                <a16:creationId xmlns:a16="http://schemas.microsoft.com/office/drawing/2014/main" id="{A7F94112-260D-4D7B-954D-E3017B4EDD10}"/>
              </a:ext>
            </a:extLst>
          </p:cNvPr>
          <p:cNvSpPr/>
          <p:nvPr/>
        </p:nvSpPr>
        <p:spPr>
          <a:xfrm rot="10800000">
            <a:off x="653997" y="366944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EB0E66-C3A2-583F-F3F6-4EF901185D15}"/>
              </a:ext>
            </a:extLst>
          </p:cNvPr>
          <p:cNvSpPr txBox="1"/>
          <p:nvPr/>
        </p:nvSpPr>
        <p:spPr>
          <a:xfrm>
            <a:off x="1297335" y="5189335"/>
            <a:ext cx="21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0755C41-AC0B-501F-5563-0ED7DFD216B4}"/>
              </a:ext>
            </a:extLst>
          </p:cNvPr>
          <p:cNvGrpSpPr/>
          <p:nvPr/>
        </p:nvGrpSpPr>
        <p:grpSpPr>
          <a:xfrm>
            <a:off x="7666328" y="1969083"/>
            <a:ext cx="4186544" cy="2736154"/>
            <a:chOff x="7590247" y="2103185"/>
            <a:chExt cx="4186544" cy="2736154"/>
          </a:xfrm>
        </p:grpSpPr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01E88EA6-CD15-2179-7919-AD73CDD06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FCD03E6E-CDC8-A8B0-4D83-C9E51496FACC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906EE58-FD31-D8C8-E5FF-FDFF2086D5A0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78009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38"/>
          <p:cNvSpPr txBox="1">
            <a:spLocks noGrp="1"/>
          </p:cNvSpPr>
          <p:nvPr>
            <p:ph type="title"/>
          </p:nvPr>
        </p:nvSpPr>
        <p:spPr>
          <a:xfrm>
            <a:off x="626743" y="346201"/>
            <a:ext cx="106184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2667" dirty="0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Payment Calendar</a:t>
            </a:r>
            <a:r>
              <a:rPr lang="en" sz="2667" dirty="0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/ </a:t>
            </a:r>
            <a:r>
              <a:rPr lang="ru-RU" sz="2667" dirty="0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2025</a:t>
            </a:r>
            <a:endParaRPr sz="2667" dirty="0">
              <a:latin typeface="Fira Sans Extra Condensed Light"/>
              <a:ea typeface="Fira Sans Extra Condensed Light"/>
              <a:cs typeface="Fira Sans Extra Condensed Light"/>
              <a:sym typeface="Fira Sans Extra Condensed Light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006DFC17-7ECA-CC0E-31B5-258EAAE66C5E}"/>
              </a:ext>
            </a:extLst>
          </p:cNvPr>
          <p:cNvSpPr/>
          <p:nvPr/>
        </p:nvSpPr>
        <p:spPr>
          <a:xfrm>
            <a:off x="3976734" y="592325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F60774-7392-D91A-58BD-78D3700B77C1}"/>
              </a:ext>
            </a:extLst>
          </p:cNvPr>
          <p:cNvSpPr txBox="1"/>
          <p:nvPr/>
        </p:nvSpPr>
        <p:spPr>
          <a:xfrm>
            <a:off x="8091522" y="5899509"/>
            <a:ext cx="2472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Payment day for all currencies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7FA8E9-7442-A681-D841-E9AF0C1F9E0D}"/>
              </a:ext>
            </a:extLst>
          </p:cNvPr>
          <p:cNvSpPr txBox="1"/>
          <p:nvPr/>
        </p:nvSpPr>
        <p:spPr>
          <a:xfrm>
            <a:off x="8226387" y="5754359"/>
            <a:ext cx="192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BD246E-C82F-9D28-DA9E-6608A657258B}"/>
              </a:ext>
            </a:extLst>
          </p:cNvPr>
          <p:cNvSpPr txBox="1"/>
          <p:nvPr/>
        </p:nvSpPr>
        <p:spPr>
          <a:xfrm>
            <a:off x="8171907" y="5821134"/>
            <a:ext cx="192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CA73B-BC2B-EDE2-8BB8-17B573524AE4}"/>
              </a:ext>
            </a:extLst>
          </p:cNvPr>
          <p:cNvSpPr txBox="1"/>
          <p:nvPr/>
        </p:nvSpPr>
        <p:spPr>
          <a:xfrm>
            <a:off x="4368347" y="5902557"/>
            <a:ext cx="2472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Payment day for  RUB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1E5CCC-D27D-D6FE-E39F-04AAB7706F3A}"/>
              </a:ext>
            </a:extLst>
          </p:cNvPr>
          <p:cNvSpPr/>
          <p:nvPr/>
        </p:nvSpPr>
        <p:spPr>
          <a:xfrm rot="16200000">
            <a:off x="7824268" y="590269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1" name="Rectangle 13">
            <a:extLst>
              <a:ext uri="{FF2B5EF4-FFF2-40B4-BE49-F238E27FC236}">
                <a16:creationId xmlns:a16="http://schemas.microsoft.com/office/drawing/2014/main" id="{D627163E-0308-A9F1-F1C5-F3CF52A17123}"/>
              </a:ext>
            </a:extLst>
          </p:cNvPr>
          <p:cNvSpPr/>
          <p:nvPr/>
        </p:nvSpPr>
        <p:spPr>
          <a:xfrm>
            <a:off x="10933043" y="1567973"/>
            <a:ext cx="213194" cy="156282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82" name="Picture 11">
            <a:extLst>
              <a:ext uri="{FF2B5EF4-FFF2-40B4-BE49-F238E27FC236}">
                <a16:creationId xmlns:a16="http://schemas.microsoft.com/office/drawing/2014/main" id="{D2FB32D0-D4FB-16ED-3FA6-B5D464161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752" y="1576154"/>
            <a:ext cx="209422" cy="167537"/>
          </a:xfrm>
          <a:prstGeom prst="rect">
            <a:avLst/>
          </a:prstGeom>
        </p:spPr>
      </p:pic>
      <p:graphicFrame>
        <p:nvGraphicFramePr>
          <p:cNvPr id="1583" name="Google Shape;1454;p38">
            <a:extLst>
              <a:ext uri="{FF2B5EF4-FFF2-40B4-BE49-F238E27FC236}">
                <a16:creationId xmlns:a16="http://schemas.microsoft.com/office/drawing/2014/main" id="{705408BD-1D49-3AD0-25C1-576461010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2257787"/>
              </p:ext>
            </p:extLst>
          </p:nvPr>
        </p:nvGraphicFramePr>
        <p:xfrm>
          <a:off x="9013208" y="2697032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AUGUST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4" name="Google Shape;1455;p38">
            <a:extLst>
              <a:ext uri="{FF2B5EF4-FFF2-40B4-BE49-F238E27FC236}">
                <a16:creationId xmlns:a16="http://schemas.microsoft.com/office/drawing/2014/main" id="{8955988D-6AFB-B2F5-65D8-232DD61D3F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8152902"/>
              </p:ext>
            </p:extLst>
          </p:nvPr>
        </p:nvGraphicFramePr>
        <p:xfrm>
          <a:off x="3422243" y="4267071"/>
          <a:ext cx="2551969" cy="148521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73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OCTOBER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5" name="Google Shape;1456;p38">
            <a:extLst>
              <a:ext uri="{FF2B5EF4-FFF2-40B4-BE49-F238E27FC236}">
                <a16:creationId xmlns:a16="http://schemas.microsoft.com/office/drawing/2014/main" id="{763C2850-6E2A-6076-F97A-516F9CA3F1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023748"/>
              </p:ext>
            </p:extLst>
          </p:nvPr>
        </p:nvGraphicFramePr>
        <p:xfrm>
          <a:off x="6217730" y="1103665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MARCH</a:t>
                      </a:r>
                      <a:endParaRPr sz="1600" b="0" dirty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6" name="Google Shape;1457;p38">
            <a:extLst>
              <a:ext uri="{FF2B5EF4-FFF2-40B4-BE49-F238E27FC236}">
                <a16:creationId xmlns:a16="http://schemas.microsoft.com/office/drawing/2014/main" id="{5D5B0F6D-86A4-6CD1-6235-0C57541C79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569901"/>
              </p:ext>
            </p:extLst>
          </p:nvPr>
        </p:nvGraphicFramePr>
        <p:xfrm>
          <a:off x="626758" y="2705766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MAY</a:t>
                      </a:r>
                      <a:endParaRPr sz="1600" b="0" dirty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7" name="Google Shape;1458;p38">
            <a:extLst>
              <a:ext uri="{FF2B5EF4-FFF2-40B4-BE49-F238E27FC236}">
                <a16:creationId xmlns:a16="http://schemas.microsoft.com/office/drawing/2014/main" id="{7EE380F0-3D99-E079-E296-EFAF3A4AE6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888676"/>
              </p:ext>
            </p:extLst>
          </p:nvPr>
        </p:nvGraphicFramePr>
        <p:xfrm>
          <a:off x="632682" y="4302921"/>
          <a:ext cx="2551969" cy="14854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73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SEPTEMBER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2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8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8" name="Google Shape;1459;p38">
            <a:extLst>
              <a:ext uri="{FF2B5EF4-FFF2-40B4-BE49-F238E27FC236}">
                <a16:creationId xmlns:a16="http://schemas.microsoft.com/office/drawing/2014/main" id="{0ACA8094-E231-85AE-8B26-E7FAC7C02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1352046"/>
              </p:ext>
            </p:extLst>
          </p:nvPr>
        </p:nvGraphicFramePr>
        <p:xfrm>
          <a:off x="3422243" y="1103665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FEBRUARY</a:t>
                      </a:r>
                      <a:endParaRPr sz="1600" b="0" dirty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9" name="Google Shape;1460;p38">
            <a:extLst>
              <a:ext uri="{FF2B5EF4-FFF2-40B4-BE49-F238E27FC236}">
                <a16:creationId xmlns:a16="http://schemas.microsoft.com/office/drawing/2014/main" id="{F59D65F0-31BA-070E-4407-8F984AD0B8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5212360"/>
              </p:ext>
            </p:extLst>
          </p:nvPr>
        </p:nvGraphicFramePr>
        <p:xfrm>
          <a:off x="6223647" y="2711013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JULY</a:t>
                      </a:r>
                      <a:endParaRPr sz="1600" b="0" dirty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0" name="Google Shape;1462;p38">
            <a:extLst>
              <a:ext uri="{FF2B5EF4-FFF2-40B4-BE49-F238E27FC236}">
                <a16:creationId xmlns:a16="http://schemas.microsoft.com/office/drawing/2014/main" id="{C2CB7DA6-A316-45B6-920C-ABAAC4B946B3}"/>
              </a:ext>
            </a:extLst>
          </p:cNvPr>
          <p:cNvGraphicFramePr/>
          <p:nvPr/>
        </p:nvGraphicFramePr>
        <p:xfrm>
          <a:off x="9013207" y="1107927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APRIL</a:t>
                      </a:r>
                      <a:endParaRPr sz="1600" b="0" dirty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1" name="Google Shape;1463;p38">
            <a:extLst>
              <a:ext uri="{FF2B5EF4-FFF2-40B4-BE49-F238E27FC236}">
                <a16:creationId xmlns:a16="http://schemas.microsoft.com/office/drawing/2014/main" id="{F31AD123-4463-ED2F-A50D-8AF1D78FE8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728092"/>
              </p:ext>
            </p:extLst>
          </p:nvPr>
        </p:nvGraphicFramePr>
        <p:xfrm>
          <a:off x="3422243" y="2703285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JUNE</a:t>
                      </a:r>
                      <a:endParaRPr sz="1600" b="0" dirty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2" name="Google Shape;1454;p38">
            <a:extLst>
              <a:ext uri="{FF2B5EF4-FFF2-40B4-BE49-F238E27FC236}">
                <a16:creationId xmlns:a16="http://schemas.microsoft.com/office/drawing/2014/main" id="{591AAAE7-4E2A-B437-361B-E2BF54267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926259"/>
              </p:ext>
            </p:extLst>
          </p:nvPr>
        </p:nvGraphicFramePr>
        <p:xfrm>
          <a:off x="626743" y="1107927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JANUARY</a:t>
                      </a:r>
                      <a:endParaRPr lang="en-US" sz="1600" b="0" i="0" u="none" strike="noStrike" cap="none" dirty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3" name="Google Shape;1454;p38">
            <a:extLst>
              <a:ext uri="{FF2B5EF4-FFF2-40B4-BE49-F238E27FC236}">
                <a16:creationId xmlns:a16="http://schemas.microsoft.com/office/drawing/2014/main" id="{B1FD15D8-0922-DA4F-7870-D2BC1BD22B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2521735"/>
              </p:ext>
            </p:extLst>
          </p:nvPr>
        </p:nvGraphicFramePr>
        <p:xfrm>
          <a:off x="9013206" y="1104713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APRIL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4" name="Google Shape;1456;p38">
            <a:extLst>
              <a:ext uri="{FF2B5EF4-FFF2-40B4-BE49-F238E27FC236}">
                <a16:creationId xmlns:a16="http://schemas.microsoft.com/office/drawing/2014/main" id="{DAEADE4B-CF88-9689-AD9A-9FF36A8E71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2128714"/>
              </p:ext>
            </p:extLst>
          </p:nvPr>
        </p:nvGraphicFramePr>
        <p:xfrm>
          <a:off x="6211804" y="4269146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NOVEMBER</a:t>
                      </a:r>
                      <a:endParaRPr sz="1600" b="0" dirty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5" name="Google Shape;1458;p38">
            <a:extLst>
              <a:ext uri="{FF2B5EF4-FFF2-40B4-BE49-F238E27FC236}">
                <a16:creationId xmlns:a16="http://schemas.microsoft.com/office/drawing/2014/main" id="{C347AFA7-583B-D1CE-B3DD-0043B1E787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6226578"/>
              </p:ext>
            </p:extLst>
          </p:nvPr>
        </p:nvGraphicFramePr>
        <p:xfrm>
          <a:off x="9013208" y="4272133"/>
          <a:ext cx="2551969" cy="14854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73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DECEMBER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8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96" name="Rectangle: Diagonal Corners Rounded 12">
            <a:extLst>
              <a:ext uri="{FF2B5EF4-FFF2-40B4-BE49-F238E27FC236}">
                <a16:creationId xmlns:a16="http://schemas.microsoft.com/office/drawing/2014/main" id="{47F71CB4-5C2B-9801-C3FD-DE2ADFE46658}"/>
              </a:ext>
            </a:extLst>
          </p:cNvPr>
          <p:cNvSpPr/>
          <p:nvPr/>
        </p:nvSpPr>
        <p:spPr>
          <a:xfrm>
            <a:off x="672203" y="1898078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7" name="Oval 17">
            <a:extLst>
              <a:ext uri="{FF2B5EF4-FFF2-40B4-BE49-F238E27FC236}">
                <a16:creationId xmlns:a16="http://schemas.microsoft.com/office/drawing/2014/main" id="{37B97753-EE2A-357F-AECE-3D306B4B12D1}"/>
              </a:ext>
            </a:extLst>
          </p:cNvPr>
          <p:cNvSpPr/>
          <p:nvPr/>
        </p:nvSpPr>
        <p:spPr>
          <a:xfrm rot="16200000">
            <a:off x="1451578" y="188692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8" name="Oval 20">
            <a:extLst>
              <a:ext uri="{FF2B5EF4-FFF2-40B4-BE49-F238E27FC236}">
                <a16:creationId xmlns:a16="http://schemas.microsoft.com/office/drawing/2014/main" id="{A0D56F6D-265E-8787-9C2D-C072C795A4A5}"/>
              </a:ext>
            </a:extLst>
          </p:cNvPr>
          <p:cNvSpPr/>
          <p:nvPr/>
        </p:nvSpPr>
        <p:spPr>
          <a:xfrm rot="16200000">
            <a:off x="1451088" y="205446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9" name="Oval 25">
            <a:extLst>
              <a:ext uri="{FF2B5EF4-FFF2-40B4-BE49-F238E27FC236}">
                <a16:creationId xmlns:a16="http://schemas.microsoft.com/office/drawing/2014/main" id="{00BAB394-7E92-5B05-65A8-898B1C16600E}"/>
              </a:ext>
            </a:extLst>
          </p:cNvPr>
          <p:cNvSpPr/>
          <p:nvPr/>
        </p:nvSpPr>
        <p:spPr>
          <a:xfrm rot="16200000">
            <a:off x="1451579" y="223402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0" name="Rectangle: Diagonal Corners Rounded 26">
            <a:extLst>
              <a:ext uri="{FF2B5EF4-FFF2-40B4-BE49-F238E27FC236}">
                <a16:creationId xmlns:a16="http://schemas.microsoft.com/office/drawing/2014/main" id="{3279D0F8-CE51-0418-8B81-4083BAEB02E5}"/>
              </a:ext>
            </a:extLst>
          </p:cNvPr>
          <p:cNvSpPr/>
          <p:nvPr/>
        </p:nvSpPr>
        <p:spPr>
          <a:xfrm>
            <a:off x="672203" y="2073553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1" name="Rectangle: Diagonal Corners Rounded 27">
            <a:extLst>
              <a:ext uri="{FF2B5EF4-FFF2-40B4-BE49-F238E27FC236}">
                <a16:creationId xmlns:a16="http://schemas.microsoft.com/office/drawing/2014/main" id="{65F94E97-4F93-596A-5C20-B23794197227}"/>
              </a:ext>
            </a:extLst>
          </p:cNvPr>
          <p:cNvSpPr/>
          <p:nvPr/>
        </p:nvSpPr>
        <p:spPr>
          <a:xfrm>
            <a:off x="668042" y="224927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2" name="Oval 32">
            <a:extLst>
              <a:ext uri="{FF2B5EF4-FFF2-40B4-BE49-F238E27FC236}">
                <a16:creationId xmlns:a16="http://schemas.microsoft.com/office/drawing/2014/main" id="{1BEEC3E2-FAA1-6B44-76FF-094284D729D4}"/>
              </a:ext>
            </a:extLst>
          </p:cNvPr>
          <p:cNvSpPr/>
          <p:nvPr/>
        </p:nvSpPr>
        <p:spPr>
          <a:xfrm rot="16200000">
            <a:off x="4243005" y="171012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3" name="Oval 33">
            <a:extLst>
              <a:ext uri="{FF2B5EF4-FFF2-40B4-BE49-F238E27FC236}">
                <a16:creationId xmlns:a16="http://schemas.microsoft.com/office/drawing/2014/main" id="{E1028F01-F378-0F90-1977-702CCEF6AC83}"/>
              </a:ext>
            </a:extLst>
          </p:cNvPr>
          <p:cNvSpPr/>
          <p:nvPr/>
        </p:nvSpPr>
        <p:spPr>
          <a:xfrm rot="16200000">
            <a:off x="4243006" y="188063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4" name="Oval 34">
            <a:extLst>
              <a:ext uri="{FF2B5EF4-FFF2-40B4-BE49-F238E27FC236}">
                <a16:creationId xmlns:a16="http://schemas.microsoft.com/office/drawing/2014/main" id="{D6C00C7E-F384-4D71-0A1F-0E5578369AFE}"/>
              </a:ext>
            </a:extLst>
          </p:cNvPr>
          <p:cNvSpPr/>
          <p:nvPr/>
        </p:nvSpPr>
        <p:spPr>
          <a:xfrm rot="16200000">
            <a:off x="4242516" y="204817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5" name="Oval 35">
            <a:extLst>
              <a:ext uri="{FF2B5EF4-FFF2-40B4-BE49-F238E27FC236}">
                <a16:creationId xmlns:a16="http://schemas.microsoft.com/office/drawing/2014/main" id="{69EC1A5B-C500-824F-7010-C60172036232}"/>
              </a:ext>
            </a:extLst>
          </p:cNvPr>
          <p:cNvSpPr/>
          <p:nvPr/>
        </p:nvSpPr>
        <p:spPr>
          <a:xfrm rot="16200000">
            <a:off x="4243007" y="222774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6" name="Oval 40">
            <a:extLst>
              <a:ext uri="{FF2B5EF4-FFF2-40B4-BE49-F238E27FC236}">
                <a16:creationId xmlns:a16="http://schemas.microsoft.com/office/drawing/2014/main" id="{708B4B71-A014-9F85-A7B3-41D68ED45BBD}"/>
              </a:ext>
            </a:extLst>
          </p:cNvPr>
          <p:cNvSpPr/>
          <p:nvPr/>
        </p:nvSpPr>
        <p:spPr>
          <a:xfrm rot="16200000">
            <a:off x="7048504" y="171752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7" name="Oval 41">
            <a:extLst>
              <a:ext uri="{FF2B5EF4-FFF2-40B4-BE49-F238E27FC236}">
                <a16:creationId xmlns:a16="http://schemas.microsoft.com/office/drawing/2014/main" id="{3EDD0320-BDA1-647F-43AA-345A5F481877}"/>
              </a:ext>
            </a:extLst>
          </p:cNvPr>
          <p:cNvSpPr/>
          <p:nvPr/>
        </p:nvSpPr>
        <p:spPr>
          <a:xfrm rot="16200000">
            <a:off x="7048505" y="1888038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8" name="Oval 42">
            <a:extLst>
              <a:ext uri="{FF2B5EF4-FFF2-40B4-BE49-F238E27FC236}">
                <a16:creationId xmlns:a16="http://schemas.microsoft.com/office/drawing/2014/main" id="{C7EA4BD5-4F6B-6252-BEF0-DCB9E260EF78}"/>
              </a:ext>
            </a:extLst>
          </p:cNvPr>
          <p:cNvSpPr/>
          <p:nvPr/>
        </p:nvSpPr>
        <p:spPr>
          <a:xfrm rot="16200000">
            <a:off x="7048015" y="205557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9" name="Oval 43">
            <a:extLst>
              <a:ext uri="{FF2B5EF4-FFF2-40B4-BE49-F238E27FC236}">
                <a16:creationId xmlns:a16="http://schemas.microsoft.com/office/drawing/2014/main" id="{7BB1DB87-E347-A995-4EDD-D277017E104C}"/>
              </a:ext>
            </a:extLst>
          </p:cNvPr>
          <p:cNvSpPr/>
          <p:nvPr/>
        </p:nvSpPr>
        <p:spPr>
          <a:xfrm rot="16200000">
            <a:off x="7048506" y="223514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0" name="Oval 3">
            <a:extLst>
              <a:ext uri="{FF2B5EF4-FFF2-40B4-BE49-F238E27FC236}">
                <a16:creationId xmlns:a16="http://schemas.microsoft.com/office/drawing/2014/main" id="{F2DAC1C2-4D54-201C-B933-3DB905E5C39A}"/>
              </a:ext>
            </a:extLst>
          </p:cNvPr>
          <p:cNvSpPr/>
          <p:nvPr/>
        </p:nvSpPr>
        <p:spPr>
          <a:xfrm rot="16200000">
            <a:off x="9835603" y="155627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1" name="Oval 4">
            <a:extLst>
              <a:ext uri="{FF2B5EF4-FFF2-40B4-BE49-F238E27FC236}">
                <a16:creationId xmlns:a16="http://schemas.microsoft.com/office/drawing/2014/main" id="{895A5431-FC7C-8169-58D0-70DBBAA18E8D}"/>
              </a:ext>
            </a:extLst>
          </p:cNvPr>
          <p:cNvSpPr/>
          <p:nvPr/>
        </p:nvSpPr>
        <p:spPr>
          <a:xfrm rot="16200000">
            <a:off x="9835604" y="172679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2" name="Oval 5">
            <a:extLst>
              <a:ext uri="{FF2B5EF4-FFF2-40B4-BE49-F238E27FC236}">
                <a16:creationId xmlns:a16="http://schemas.microsoft.com/office/drawing/2014/main" id="{4B0B73E3-CB47-A13B-7C4A-C1C56EFA9170}"/>
              </a:ext>
            </a:extLst>
          </p:cNvPr>
          <p:cNvSpPr/>
          <p:nvPr/>
        </p:nvSpPr>
        <p:spPr>
          <a:xfrm rot="16200000">
            <a:off x="9835114" y="189432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3" name="Oval 7">
            <a:extLst>
              <a:ext uri="{FF2B5EF4-FFF2-40B4-BE49-F238E27FC236}">
                <a16:creationId xmlns:a16="http://schemas.microsoft.com/office/drawing/2014/main" id="{A59B88D9-3A9D-01CD-BCEE-F5A491949ABF}"/>
              </a:ext>
            </a:extLst>
          </p:cNvPr>
          <p:cNvSpPr/>
          <p:nvPr/>
        </p:nvSpPr>
        <p:spPr>
          <a:xfrm rot="16200000">
            <a:off x="9835605" y="2073892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4" name="Oval 46">
            <a:extLst>
              <a:ext uri="{FF2B5EF4-FFF2-40B4-BE49-F238E27FC236}">
                <a16:creationId xmlns:a16="http://schemas.microsoft.com/office/drawing/2014/main" id="{4CE3B42C-E52A-3ABD-048D-6928E1397CE3}"/>
              </a:ext>
            </a:extLst>
          </p:cNvPr>
          <p:cNvSpPr/>
          <p:nvPr/>
        </p:nvSpPr>
        <p:spPr>
          <a:xfrm rot="16200000">
            <a:off x="1452068" y="348959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5" name="Oval 47">
            <a:extLst>
              <a:ext uri="{FF2B5EF4-FFF2-40B4-BE49-F238E27FC236}">
                <a16:creationId xmlns:a16="http://schemas.microsoft.com/office/drawing/2014/main" id="{AED32BC2-7657-F62A-CD83-7ED56479679C}"/>
              </a:ext>
            </a:extLst>
          </p:cNvPr>
          <p:cNvSpPr/>
          <p:nvPr/>
        </p:nvSpPr>
        <p:spPr>
          <a:xfrm rot="16200000">
            <a:off x="1452069" y="366010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6" name="Oval 48">
            <a:extLst>
              <a:ext uri="{FF2B5EF4-FFF2-40B4-BE49-F238E27FC236}">
                <a16:creationId xmlns:a16="http://schemas.microsoft.com/office/drawing/2014/main" id="{F5215567-0646-D9A1-E171-35BAEB715EB6}"/>
              </a:ext>
            </a:extLst>
          </p:cNvPr>
          <p:cNvSpPr/>
          <p:nvPr/>
        </p:nvSpPr>
        <p:spPr>
          <a:xfrm rot="16200000">
            <a:off x="1449627" y="331862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7" name="Oval 51">
            <a:extLst>
              <a:ext uri="{FF2B5EF4-FFF2-40B4-BE49-F238E27FC236}">
                <a16:creationId xmlns:a16="http://schemas.microsoft.com/office/drawing/2014/main" id="{EDCA13C8-1319-F90B-33B7-971945943BE7}"/>
              </a:ext>
            </a:extLst>
          </p:cNvPr>
          <p:cNvSpPr/>
          <p:nvPr/>
        </p:nvSpPr>
        <p:spPr>
          <a:xfrm rot="16200000">
            <a:off x="1449627" y="382764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8" name="Rectangle: Diagonal Corners Rounded 52">
            <a:extLst>
              <a:ext uri="{FF2B5EF4-FFF2-40B4-BE49-F238E27FC236}">
                <a16:creationId xmlns:a16="http://schemas.microsoft.com/office/drawing/2014/main" id="{C0DAFDBC-F604-2559-8068-227674A714E8}"/>
              </a:ext>
            </a:extLst>
          </p:cNvPr>
          <p:cNvSpPr/>
          <p:nvPr/>
        </p:nvSpPr>
        <p:spPr>
          <a:xfrm>
            <a:off x="668042" y="332990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9" name="Rectangle: Diagonal Corners Rounded 53">
            <a:extLst>
              <a:ext uri="{FF2B5EF4-FFF2-40B4-BE49-F238E27FC236}">
                <a16:creationId xmlns:a16="http://schemas.microsoft.com/office/drawing/2014/main" id="{9C8B3FA9-B78D-98A3-7F1E-B0EB1C104A37}"/>
              </a:ext>
            </a:extLst>
          </p:cNvPr>
          <p:cNvSpPr/>
          <p:nvPr/>
        </p:nvSpPr>
        <p:spPr>
          <a:xfrm>
            <a:off x="668041" y="350562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0" name="Rectangle: Diagonal Corners Rounded 54">
            <a:extLst>
              <a:ext uri="{FF2B5EF4-FFF2-40B4-BE49-F238E27FC236}">
                <a16:creationId xmlns:a16="http://schemas.microsoft.com/office/drawing/2014/main" id="{A59E7B68-47CB-E1CA-69C3-13A20398819C}"/>
              </a:ext>
            </a:extLst>
          </p:cNvPr>
          <p:cNvSpPr/>
          <p:nvPr/>
        </p:nvSpPr>
        <p:spPr>
          <a:xfrm>
            <a:off x="668042" y="36736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1" name="Rectangle: Diagonal Corners Rounded 55">
            <a:extLst>
              <a:ext uri="{FF2B5EF4-FFF2-40B4-BE49-F238E27FC236}">
                <a16:creationId xmlns:a16="http://schemas.microsoft.com/office/drawing/2014/main" id="{1689E9E5-E028-5F24-9555-3786E6C2CF79}"/>
              </a:ext>
            </a:extLst>
          </p:cNvPr>
          <p:cNvSpPr/>
          <p:nvPr/>
        </p:nvSpPr>
        <p:spPr>
          <a:xfrm>
            <a:off x="668042" y="384177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2" name="Oval 57">
            <a:extLst>
              <a:ext uri="{FF2B5EF4-FFF2-40B4-BE49-F238E27FC236}">
                <a16:creationId xmlns:a16="http://schemas.microsoft.com/office/drawing/2014/main" id="{6D1C3244-8823-09A7-FCD1-0AF42D7227C4}"/>
              </a:ext>
            </a:extLst>
          </p:cNvPr>
          <p:cNvSpPr/>
          <p:nvPr/>
        </p:nvSpPr>
        <p:spPr>
          <a:xfrm rot="16200000">
            <a:off x="4243008" y="331317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3" name="Rectangle: Diagonal Corners Rounded 58">
            <a:extLst>
              <a:ext uri="{FF2B5EF4-FFF2-40B4-BE49-F238E27FC236}">
                <a16:creationId xmlns:a16="http://schemas.microsoft.com/office/drawing/2014/main" id="{C1508872-42F8-49BF-A688-80AC8707554A}"/>
              </a:ext>
            </a:extLst>
          </p:cNvPr>
          <p:cNvSpPr/>
          <p:nvPr/>
        </p:nvSpPr>
        <p:spPr>
          <a:xfrm>
            <a:off x="3477813" y="331803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4" name="Rectangle: Diagonal Corners Rounded 59">
            <a:extLst>
              <a:ext uri="{FF2B5EF4-FFF2-40B4-BE49-F238E27FC236}">
                <a16:creationId xmlns:a16="http://schemas.microsoft.com/office/drawing/2014/main" id="{0F1915D3-3D86-613A-A211-3D0244A430BA}"/>
              </a:ext>
            </a:extLst>
          </p:cNvPr>
          <p:cNvSpPr/>
          <p:nvPr/>
        </p:nvSpPr>
        <p:spPr>
          <a:xfrm>
            <a:off x="3477815" y="349801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5" name="Oval 60">
            <a:extLst>
              <a:ext uri="{FF2B5EF4-FFF2-40B4-BE49-F238E27FC236}">
                <a16:creationId xmlns:a16="http://schemas.microsoft.com/office/drawing/2014/main" id="{F5D0D9EA-D73A-D83E-9A1D-0A79E471DCA1}"/>
              </a:ext>
            </a:extLst>
          </p:cNvPr>
          <p:cNvSpPr/>
          <p:nvPr/>
        </p:nvSpPr>
        <p:spPr>
          <a:xfrm rot="16200000">
            <a:off x="4253332" y="350253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6" name="Rectangle: Diagonal Corners Rounded 61">
            <a:extLst>
              <a:ext uri="{FF2B5EF4-FFF2-40B4-BE49-F238E27FC236}">
                <a16:creationId xmlns:a16="http://schemas.microsoft.com/office/drawing/2014/main" id="{86747AEF-F908-90CF-64ED-AF615A9E5618}"/>
              </a:ext>
            </a:extLst>
          </p:cNvPr>
          <p:cNvSpPr/>
          <p:nvPr/>
        </p:nvSpPr>
        <p:spPr>
          <a:xfrm>
            <a:off x="3477815" y="365829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7" name="Rectangle: Diagonal Corners Rounded 62">
            <a:extLst>
              <a:ext uri="{FF2B5EF4-FFF2-40B4-BE49-F238E27FC236}">
                <a16:creationId xmlns:a16="http://schemas.microsoft.com/office/drawing/2014/main" id="{5828BB35-018C-C556-9537-226CB1B24D72}"/>
              </a:ext>
            </a:extLst>
          </p:cNvPr>
          <p:cNvSpPr/>
          <p:nvPr/>
        </p:nvSpPr>
        <p:spPr>
          <a:xfrm>
            <a:off x="3477815" y="383037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8" name="Oval 1408">
            <a:extLst>
              <a:ext uri="{FF2B5EF4-FFF2-40B4-BE49-F238E27FC236}">
                <a16:creationId xmlns:a16="http://schemas.microsoft.com/office/drawing/2014/main" id="{5C40E99F-4579-C460-BB3D-17CB1EC8125B}"/>
              </a:ext>
            </a:extLst>
          </p:cNvPr>
          <p:cNvSpPr/>
          <p:nvPr/>
        </p:nvSpPr>
        <p:spPr>
          <a:xfrm rot="16200000">
            <a:off x="4247826" y="365168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9" name="Oval 1409">
            <a:extLst>
              <a:ext uri="{FF2B5EF4-FFF2-40B4-BE49-F238E27FC236}">
                <a16:creationId xmlns:a16="http://schemas.microsoft.com/office/drawing/2014/main" id="{F44F8483-BC81-239B-ABB9-26B2B35FF215}"/>
              </a:ext>
            </a:extLst>
          </p:cNvPr>
          <p:cNvSpPr/>
          <p:nvPr/>
        </p:nvSpPr>
        <p:spPr>
          <a:xfrm rot="16200000">
            <a:off x="4247827" y="382220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0" name="Rectangle: Diagonal Corners Rounded 1417">
            <a:extLst>
              <a:ext uri="{FF2B5EF4-FFF2-40B4-BE49-F238E27FC236}">
                <a16:creationId xmlns:a16="http://schemas.microsoft.com/office/drawing/2014/main" id="{486D0592-646E-5C74-9AB5-F063E4A76B3C}"/>
              </a:ext>
            </a:extLst>
          </p:cNvPr>
          <p:cNvSpPr/>
          <p:nvPr/>
        </p:nvSpPr>
        <p:spPr>
          <a:xfrm>
            <a:off x="6258079" y="334490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1" name="Rectangle: Diagonal Corners Rounded 1418">
            <a:extLst>
              <a:ext uri="{FF2B5EF4-FFF2-40B4-BE49-F238E27FC236}">
                <a16:creationId xmlns:a16="http://schemas.microsoft.com/office/drawing/2014/main" id="{55ED9203-5094-CC9D-97CF-238142943949}"/>
              </a:ext>
            </a:extLst>
          </p:cNvPr>
          <p:cNvSpPr/>
          <p:nvPr/>
        </p:nvSpPr>
        <p:spPr>
          <a:xfrm>
            <a:off x="6258080" y="351298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2" name="Rectangle: Diagonal Corners Rounded 1419">
            <a:extLst>
              <a:ext uri="{FF2B5EF4-FFF2-40B4-BE49-F238E27FC236}">
                <a16:creationId xmlns:a16="http://schemas.microsoft.com/office/drawing/2014/main" id="{597E65F0-FF0A-93CB-AE5E-0E263E98CC6F}"/>
              </a:ext>
            </a:extLst>
          </p:cNvPr>
          <p:cNvSpPr/>
          <p:nvPr/>
        </p:nvSpPr>
        <p:spPr>
          <a:xfrm>
            <a:off x="6258080" y="368105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3" name="Rectangle: Diagonal Corners Rounded 1420">
            <a:extLst>
              <a:ext uri="{FF2B5EF4-FFF2-40B4-BE49-F238E27FC236}">
                <a16:creationId xmlns:a16="http://schemas.microsoft.com/office/drawing/2014/main" id="{5BD92D62-877C-9B5B-A9B7-4548C3118502}"/>
              </a:ext>
            </a:extLst>
          </p:cNvPr>
          <p:cNvSpPr/>
          <p:nvPr/>
        </p:nvSpPr>
        <p:spPr>
          <a:xfrm>
            <a:off x="6266510" y="386342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4" name="Rectangle: Diagonal Corners Rounded 1421">
            <a:extLst>
              <a:ext uri="{FF2B5EF4-FFF2-40B4-BE49-F238E27FC236}">
                <a16:creationId xmlns:a16="http://schemas.microsoft.com/office/drawing/2014/main" id="{D4B63128-8002-6E91-4670-6AB53E563045}"/>
              </a:ext>
            </a:extLst>
          </p:cNvPr>
          <p:cNvSpPr/>
          <p:nvPr/>
        </p:nvSpPr>
        <p:spPr>
          <a:xfrm>
            <a:off x="6258080" y="17339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5" name="Rectangle: Diagonal Corners Rounded 1422">
            <a:extLst>
              <a:ext uri="{FF2B5EF4-FFF2-40B4-BE49-F238E27FC236}">
                <a16:creationId xmlns:a16="http://schemas.microsoft.com/office/drawing/2014/main" id="{FC554066-7DDB-BBE7-72C2-919066EC88B1}"/>
              </a:ext>
            </a:extLst>
          </p:cNvPr>
          <p:cNvSpPr/>
          <p:nvPr/>
        </p:nvSpPr>
        <p:spPr>
          <a:xfrm>
            <a:off x="6258079" y="190971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6" name="Rectangle: Diagonal Corners Rounded 1423">
            <a:extLst>
              <a:ext uri="{FF2B5EF4-FFF2-40B4-BE49-F238E27FC236}">
                <a16:creationId xmlns:a16="http://schemas.microsoft.com/office/drawing/2014/main" id="{D1FC9D5C-42E7-71E9-0DE0-7C9A0FDC23C4}"/>
              </a:ext>
            </a:extLst>
          </p:cNvPr>
          <p:cNvSpPr/>
          <p:nvPr/>
        </p:nvSpPr>
        <p:spPr>
          <a:xfrm>
            <a:off x="6258080" y="207779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7" name="Rectangle: Diagonal Corners Rounded 1424">
            <a:extLst>
              <a:ext uri="{FF2B5EF4-FFF2-40B4-BE49-F238E27FC236}">
                <a16:creationId xmlns:a16="http://schemas.microsoft.com/office/drawing/2014/main" id="{F424D8C4-06C5-F118-F4CF-A25B34B4626A}"/>
              </a:ext>
            </a:extLst>
          </p:cNvPr>
          <p:cNvSpPr/>
          <p:nvPr/>
        </p:nvSpPr>
        <p:spPr>
          <a:xfrm>
            <a:off x="6258080" y="224586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" name="Rectangle: Diagonal Corners Rounded 1426">
            <a:extLst>
              <a:ext uri="{FF2B5EF4-FFF2-40B4-BE49-F238E27FC236}">
                <a16:creationId xmlns:a16="http://schemas.microsoft.com/office/drawing/2014/main" id="{AE95C932-F510-A9AD-1E3A-702AC886EAF6}"/>
              </a:ext>
            </a:extLst>
          </p:cNvPr>
          <p:cNvSpPr/>
          <p:nvPr/>
        </p:nvSpPr>
        <p:spPr>
          <a:xfrm>
            <a:off x="3483447" y="17339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9" name="Rectangle: Diagonal Corners Rounded 1427">
            <a:extLst>
              <a:ext uri="{FF2B5EF4-FFF2-40B4-BE49-F238E27FC236}">
                <a16:creationId xmlns:a16="http://schemas.microsoft.com/office/drawing/2014/main" id="{51E70699-85CC-FF63-9280-A77AE0E56F0C}"/>
              </a:ext>
            </a:extLst>
          </p:cNvPr>
          <p:cNvSpPr/>
          <p:nvPr/>
        </p:nvSpPr>
        <p:spPr>
          <a:xfrm>
            <a:off x="3483446" y="190971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0" name="Rectangle: Diagonal Corners Rounded 1428">
            <a:extLst>
              <a:ext uri="{FF2B5EF4-FFF2-40B4-BE49-F238E27FC236}">
                <a16:creationId xmlns:a16="http://schemas.microsoft.com/office/drawing/2014/main" id="{8AF1473A-25F5-A948-A5F0-D4E4635071D1}"/>
              </a:ext>
            </a:extLst>
          </p:cNvPr>
          <p:cNvSpPr/>
          <p:nvPr/>
        </p:nvSpPr>
        <p:spPr>
          <a:xfrm>
            <a:off x="3483447" y="207779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1" name="Rectangle: Diagonal Corners Rounded 1429">
            <a:extLst>
              <a:ext uri="{FF2B5EF4-FFF2-40B4-BE49-F238E27FC236}">
                <a16:creationId xmlns:a16="http://schemas.microsoft.com/office/drawing/2014/main" id="{2358FF0B-1B0C-BDA2-0451-45357ED6C889}"/>
              </a:ext>
            </a:extLst>
          </p:cNvPr>
          <p:cNvSpPr/>
          <p:nvPr/>
        </p:nvSpPr>
        <p:spPr>
          <a:xfrm>
            <a:off x="3483447" y="224586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2" name="Oval 1430">
            <a:extLst>
              <a:ext uri="{FF2B5EF4-FFF2-40B4-BE49-F238E27FC236}">
                <a16:creationId xmlns:a16="http://schemas.microsoft.com/office/drawing/2014/main" id="{020E68B3-1F11-683A-86BB-2D925A671321}"/>
              </a:ext>
            </a:extLst>
          </p:cNvPr>
          <p:cNvSpPr/>
          <p:nvPr/>
        </p:nvSpPr>
        <p:spPr>
          <a:xfrm rot="16200000">
            <a:off x="7048505" y="315749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3" name="Oval 1431">
            <a:extLst>
              <a:ext uri="{FF2B5EF4-FFF2-40B4-BE49-F238E27FC236}">
                <a16:creationId xmlns:a16="http://schemas.microsoft.com/office/drawing/2014/main" id="{F3048886-EBBA-DD45-110B-E62AAE071730}"/>
              </a:ext>
            </a:extLst>
          </p:cNvPr>
          <p:cNvSpPr/>
          <p:nvPr/>
        </p:nvSpPr>
        <p:spPr>
          <a:xfrm rot="16200000">
            <a:off x="7048506" y="3328008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4" name="Oval 1432">
            <a:extLst>
              <a:ext uri="{FF2B5EF4-FFF2-40B4-BE49-F238E27FC236}">
                <a16:creationId xmlns:a16="http://schemas.microsoft.com/office/drawing/2014/main" id="{6C975268-D09F-24E5-93D9-43FD5F23C225}"/>
              </a:ext>
            </a:extLst>
          </p:cNvPr>
          <p:cNvSpPr/>
          <p:nvPr/>
        </p:nvSpPr>
        <p:spPr>
          <a:xfrm rot="16200000">
            <a:off x="7048016" y="349554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5" name="Oval 1433">
            <a:extLst>
              <a:ext uri="{FF2B5EF4-FFF2-40B4-BE49-F238E27FC236}">
                <a16:creationId xmlns:a16="http://schemas.microsoft.com/office/drawing/2014/main" id="{CE3FF53B-AC10-9AFF-C13F-07509CC429C6}"/>
              </a:ext>
            </a:extLst>
          </p:cNvPr>
          <p:cNvSpPr/>
          <p:nvPr/>
        </p:nvSpPr>
        <p:spPr>
          <a:xfrm rot="16200000">
            <a:off x="7048507" y="367511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6" name="Oval 1434">
            <a:extLst>
              <a:ext uri="{FF2B5EF4-FFF2-40B4-BE49-F238E27FC236}">
                <a16:creationId xmlns:a16="http://schemas.microsoft.com/office/drawing/2014/main" id="{DEBF1B78-1C34-D745-F50C-1B82620661F6}"/>
              </a:ext>
            </a:extLst>
          </p:cNvPr>
          <p:cNvSpPr/>
          <p:nvPr/>
        </p:nvSpPr>
        <p:spPr>
          <a:xfrm rot="16200000">
            <a:off x="7041051" y="38456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7" name="Rectangle: Diagonal Corners Rounded 1439">
            <a:extLst>
              <a:ext uri="{FF2B5EF4-FFF2-40B4-BE49-F238E27FC236}">
                <a16:creationId xmlns:a16="http://schemas.microsoft.com/office/drawing/2014/main" id="{85E4511D-1D69-0BB7-55C4-C9AC3E070385}"/>
              </a:ext>
            </a:extLst>
          </p:cNvPr>
          <p:cNvSpPr/>
          <p:nvPr/>
        </p:nvSpPr>
        <p:spPr>
          <a:xfrm>
            <a:off x="9059599" y="331516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8" name="Rectangle: Diagonal Corners Rounded 1440">
            <a:extLst>
              <a:ext uri="{FF2B5EF4-FFF2-40B4-BE49-F238E27FC236}">
                <a16:creationId xmlns:a16="http://schemas.microsoft.com/office/drawing/2014/main" id="{7A2C7007-0C7C-47FE-3A90-D220A3DFC95A}"/>
              </a:ext>
            </a:extLst>
          </p:cNvPr>
          <p:cNvSpPr/>
          <p:nvPr/>
        </p:nvSpPr>
        <p:spPr>
          <a:xfrm>
            <a:off x="9059598" y="3490885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9" name="Rectangle: Diagonal Corners Rounded 1441">
            <a:extLst>
              <a:ext uri="{FF2B5EF4-FFF2-40B4-BE49-F238E27FC236}">
                <a16:creationId xmlns:a16="http://schemas.microsoft.com/office/drawing/2014/main" id="{D98144CE-8160-B8C7-08F4-2437991505D1}"/>
              </a:ext>
            </a:extLst>
          </p:cNvPr>
          <p:cNvSpPr/>
          <p:nvPr/>
        </p:nvSpPr>
        <p:spPr>
          <a:xfrm>
            <a:off x="9059599" y="3658960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0" name="Rectangle: Diagonal Corners Rounded 1442">
            <a:extLst>
              <a:ext uri="{FF2B5EF4-FFF2-40B4-BE49-F238E27FC236}">
                <a16:creationId xmlns:a16="http://schemas.microsoft.com/office/drawing/2014/main" id="{B99E0C95-D589-3542-ED84-FA2FC290B366}"/>
              </a:ext>
            </a:extLst>
          </p:cNvPr>
          <p:cNvSpPr/>
          <p:nvPr/>
        </p:nvSpPr>
        <p:spPr>
          <a:xfrm>
            <a:off x="9059599" y="3827035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1" name="Oval 1443">
            <a:extLst>
              <a:ext uri="{FF2B5EF4-FFF2-40B4-BE49-F238E27FC236}">
                <a16:creationId xmlns:a16="http://schemas.microsoft.com/office/drawing/2014/main" id="{93510660-A45A-D7F5-EE12-26B77D7B5DB2}"/>
              </a:ext>
            </a:extLst>
          </p:cNvPr>
          <p:cNvSpPr/>
          <p:nvPr/>
        </p:nvSpPr>
        <p:spPr>
          <a:xfrm rot="16200000">
            <a:off x="9835604" y="331820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2" name="Oval 1444">
            <a:extLst>
              <a:ext uri="{FF2B5EF4-FFF2-40B4-BE49-F238E27FC236}">
                <a16:creationId xmlns:a16="http://schemas.microsoft.com/office/drawing/2014/main" id="{FFAA6BFA-B00E-D20B-53A9-40D0E6C7622C}"/>
              </a:ext>
            </a:extLst>
          </p:cNvPr>
          <p:cNvSpPr/>
          <p:nvPr/>
        </p:nvSpPr>
        <p:spPr>
          <a:xfrm rot="16200000">
            <a:off x="9835605" y="34887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3" name="Oval 1445">
            <a:extLst>
              <a:ext uri="{FF2B5EF4-FFF2-40B4-BE49-F238E27FC236}">
                <a16:creationId xmlns:a16="http://schemas.microsoft.com/office/drawing/2014/main" id="{F34BCE4E-9F1E-9C19-E0E0-6B7B754F0D82}"/>
              </a:ext>
            </a:extLst>
          </p:cNvPr>
          <p:cNvSpPr/>
          <p:nvPr/>
        </p:nvSpPr>
        <p:spPr>
          <a:xfrm rot="16200000">
            <a:off x="9835115" y="365625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4" name="Oval 1446">
            <a:extLst>
              <a:ext uri="{FF2B5EF4-FFF2-40B4-BE49-F238E27FC236}">
                <a16:creationId xmlns:a16="http://schemas.microsoft.com/office/drawing/2014/main" id="{E9143990-66BA-B1F9-4D7D-40705C981D13}"/>
              </a:ext>
            </a:extLst>
          </p:cNvPr>
          <p:cNvSpPr/>
          <p:nvPr/>
        </p:nvSpPr>
        <p:spPr>
          <a:xfrm rot="16200000">
            <a:off x="9835606" y="383582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5" name="Rectangle: Diagonal Corners Rounded 1447">
            <a:extLst>
              <a:ext uri="{FF2B5EF4-FFF2-40B4-BE49-F238E27FC236}">
                <a16:creationId xmlns:a16="http://schemas.microsoft.com/office/drawing/2014/main" id="{5B493DE9-D58E-6E49-EA83-0155E0717D58}"/>
              </a:ext>
            </a:extLst>
          </p:cNvPr>
          <p:cNvSpPr/>
          <p:nvPr/>
        </p:nvSpPr>
        <p:spPr>
          <a:xfrm>
            <a:off x="679749" y="492977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6" name="Rectangle: Diagonal Corners Rounded 1448">
            <a:extLst>
              <a:ext uri="{FF2B5EF4-FFF2-40B4-BE49-F238E27FC236}">
                <a16:creationId xmlns:a16="http://schemas.microsoft.com/office/drawing/2014/main" id="{40E2CBCB-1377-D176-1A05-5542AC570C0E}"/>
              </a:ext>
            </a:extLst>
          </p:cNvPr>
          <p:cNvSpPr/>
          <p:nvPr/>
        </p:nvSpPr>
        <p:spPr>
          <a:xfrm>
            <a:off x="679748" y="510548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7" name="Rectangle: Diagonal Corners Rounded 1449">
            <a:extLst>
              <a:ext uri="{FF2B5EF4-FFF2-40B4-BE49-F238E27FC236}">
                <a16:creationId xmlns:a16="http://schemas.microsoft.com/office/drawing/2014/main" id="{95DF4078-21AB-6975-20FA-F43B38F6B4C2}"/>
              </a:ext>
            </a:extLst>
          </p:cNvPr>
          <p:cNvSpPr/>
          <p:nvPr/>
        </p:nvSpPr>
        <p:spPr>
          <a:xfrm>
            <a:off x="679749" y="527356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8" name="Rectangle: Diagonal Corners Rounded 1450">
            <a:extLst>
              <a:ext uri="{FF2B5EF4-FFF2-40B4-BE49-F238E27FC236}">
                <a16:creationId xmlns:a16="http://schemas.microsoft.com/office/drawing/2014/main" id="{260386F5-C405-3F98-5200-17D5784F6C62}"/>
              </a:ext>
            </a:extLst>
          </p:cNvPr>
          <p:cNvSpPr/>
          <p:nvPr/>
        </p:nvSpPr>
        <p:spPr>
          <a:xfrm>
            <a:off x="679749" y="544163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9" name="Rectangle: Diagonal Corners Rounded 1451">
            <a:extLst>
              <a:ext uri="{FF2B5EF4-FFF2-40B4-BE49-F238E27FC236}">
                <a16:creationId xmlns:a16="http://schemas.microsoft.com/office/drawing/2014/main" id="{1490363E-803E-52BA-6B0C-5AB24EEECC05}"/>
              </a:ext>
            </a:extLst>
          </p:cNvPr>
          <p:cNvSpPr/>
          <p:nvPr/>
        </p:nvSpPr>
        <p:spPr>
          <a:xfrm>
            <a:off x="684434" y="476169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0" name="Oval 1460">
            <a:extLst>
              <a:ext uri="{FF2B5EF4-FFF2-40B4-BE49-F238E27FC236}">
                <a16:creationId xmlns:a16="http://schemas.microsoft.com/office/drawing/2014/main" id="{4A118D22-0F01-1D04-E580-D6B44F01FB2C}"/>
              </a:ext>
            </a:extLst>
          </p:cNvPr>
          <p:cNvSpPr/>
          <p:nvPr/>
        </p:nvSpPr>
        <p:spPr>
          <a:xfrm rot="16200000">
            <a:off x="1449625" y="493738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1" name="Oval 1463">
            <a:extLst>
              <a:ext uri="{FF2B5EF4-FFF2-40B4-BE49-F238E27FC236}">
                <a16:creationId xmlns:a16="http://schemas.microsoft.com/office/drawing/2014/main" id="{3769C705-4DBE-8171-0D00-63A836B41304}"/>
              </a:ext>
            </a:extLst>
          </p:cNvPr>
          <p:cNvSpPr/>
          <p:nvPr/>
        </p:nvSpPr>
        <p:spPr>
          <a:xfrm rot="16200000">
            <a:off x="1449626" y="510789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2" name="Oval 1465">
            <a:extLst>
              <a:ext uri="{FF2B5EF4-FFF2-40B4-BE49-F238E27FC236}">
                <a16:creationId xmlns:a16="http://schemas.microsoft.com/office/drawing/2014/main" id="{538BA60E-9D59-E98F-9258-489F6609B9CB}"/>
              </a:ext>
            </a:extLst>
          </p:cNvPr>
          <p:cNvSpPr/>
          <p:nvPr/>
        </p:nvSpPr>
        <p:spPr>
          <a:xfrm rot="16200000">
            <a:off x="1449136" y="527543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3" name="Oval 1466">
            <a:extLst>
              <a:ext uri="{FF2B5EF4-FFF2-40B4-BE49-F238E27FC236}">
                <a16:creationId xmlns:a16="http://schemas.microsoft.com/office/drawing/2014/main" id="{1AB74720-A688-7477-8B7B-53C8487EEB3E}"/>
              </a:ext>
            </a:extLst>
          </p:cNvPr>
          <p:cNvSpPr/>
          <p:nvPr/>
        </p:nvSpPr>
        <p:spPr>
          <a:xfrm rot="16200000">
            <a:off x="1449627" y="476348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4" name="Rectangle: Diagonal Corners Rounded 1467">
            <a:extLst>
              <a:ext uri="{FF2B5EF4-FFF2-40B4-BE49-F238E27FC236}">
                <a16:creationId xmlns:a16="http://schemas.microsoft.com/office/drawing/2014/main" id="{494B0539-E616-81A5-6826-BB7B8944352E}"/>
              </a:ext>
            </a:extLst>
          </p:cNvPr>
          <p:cNvSpPr/>
          <p:nvPr/>
        </p:nvSpPr>
        <p:spPr>
          <a:xfrm>
            <a:off x="3477815" y="491005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5" name="Rectangle: Diagonal Corners Rounded 1468">
            <a:extLst>
              <a:ext uri="{FF2B5EF4-FFF2-40B4-BE49-F238E27FC236}">
                <a16:creationId xmlns:a16="http://schemas.microsoft.com/office/drawing/2014/main" id="{899DF12F-6EBE-4C78-FCA5-5539191C21E4}"/>
              </a:ext>
            </a:extLst>
          </p:cNvPr>
          <p:cNvSpPr/>
          <p:nvPr/>
        </p:nvSpPr>
        <p:spPr>
          <a:xfrm>
            <a:off x="3477814" y="508577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6" name="Rectangle: Diagonal Corners Rounded 1469">
            <a:extLst>
              <a:ext uri="{FF2B5EF4-FFF2-40B4-BE49-F238E27FC236}">
                <a16:creationId xmlns:a16="http://schemas.microsoft.com/office/drawing/2014/main" id="{32C92E30-9C40-67BF-AF79-AA47BCEC6B40}"/>
              </a:ext>
            </a:extLst>
          </p:cNvPr>
          <p:cNvSpPr/>
          <p:nvPr/>
        </p:nvSpPr>
        <p:spPr>
          <a:xfrm>
            <a:off x="3477815" y="525384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7" name="Rectangle: Diagonal Corners Rounded 1470">
            <a:extLst>
              <a:ext uri="{FF2B5EF4-FFF2-40B4-BE49-F238E27FC236}">
                <a16:creationId xmlns:a16="http://schemas.microsoft.com/office/drawing/2014/main" id="{F247F8B5-2EE6-FF12-304A-86FD91C58469}"/>
              </a:ext>
            </a:extLst>
          </p:cNvPr>
          <p:cNvSpPr/>
          <p:nvPr/>
        </p:nvSpPr>
        <p:spPr>
          <a:xfrm>
            <a:off x="3477815" y="542192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8" name="Oval 1471">
            <a:extLst>
              <a:ext uri="{FF2B5EF4-FFF2-40B4-BE49-F238E27FC236}">
                <a16:creationId xmlns:a16="http://schemas.microsoft.com/office/drawing/2014/main" id="{1A761599-418A-5D19-ACA1-BF7CD1D63480}"/>
              </a:ext>
            </a:extLst>
          </p:cNvPr>
          <p:cNvSpPr/>
          <p:nvPr/>
        </p:nvSpPr>
        <p:spPr>
          <a:xfrm rot="16200000">
            <a:off x="4243007" y="473970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9" name="Oval 1472">
            <a:extLst>
              <a:ext uri="{FF2B5EF4-FFF2-40B4-BE49-F238E27FC236}">
                <a16:creationId xmlns:a16="http://schemas.microsoft.com/office/drawing/2014/main" id="{66EC61CD-D8DF-F6EB-C60A-72314E8ED9A9}"/>
              </a:ext>
            </a:extLst>
          </p:cNvPr>
          <p:cNvSpPr/>
          <p:nvPr/>
        </p:nvSpPr>
        <p:spPr>
          <a:xfrm rot="16200000">
            <a:off x="4243008" y="491022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0" name="Oval 1473">
            <a:extLst>
              <a:ext uri="{FF2B5EF4-FFF2-40B4-BE49-F238E27FC236}">
                <a16:creationId xmlns:a16="http://schemas.microsoft.com/office/drawing/2014/main" id="{62F24CD9-3C70-B5D8-C4A5-50926533C2B3}"/>
              </a:ext>
            </a:extLst>
          </p:cNvPr>
          <p:cNvSpPr/>
          <p:nvPr/>
        </p:nvSpPr>
        <p:spPr>
          <a:xfrm rot="16200000">
            <a:off x="4242518" y="507775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1" name="Oval 1474">
            <a:extLst>
              <a:ext uri="{FF2B5EF4-FFF2-40B4-BE49-F238E27FC236}">
                <a16:creationId xmlns:a16="http://schemas.microsoft.com/office/drawing/2014/main" id="{84FAD68C-8705-6D47-3FED-5D6F87795BFA}"/>
              </a:ext>
            </a:extLst>
          </p:cNvPr>
          <p:cNvSpPr/>
          <p:nvPr/>
        </p:nvSpPr>
        <p:spPr>
          <a:xfrm rot="16200000">
            <a:off x="4243009" y="52573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2" name="Oval 1475">
            <a:extLst>
              <a:ext uri="{FF2B5EF4-FFF2-40B4-BE49-F238E27FC236}">
                <a16:creationId xmlns:a16="http://schemas.microsoft.com/office/drawing/2014/main" id="{A5FEF6D3-D322-4211-15F2-28C7E34331A2}"/>
              </a:ext>
            </a:extLst>
          </p:cNvPr>
          <p:cNvSpPr/>
          <p:nvPr/>
        </p:nvSpPr>
        <p:spPr>
          <a:xfrm rot="16200000">
            <a:off x="4247828" y="542963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3" name="Rectangle: Diagonal Corners Rounded 1476">
            <a:extLst>
              <a:ext uri="{FF2B5EF4-FFF2-40B4-BE49-F238E27FC236}">
                <a16:creationId xmlns:a16="http://schemas.microsoft.com/office/drawing/2014/main" id="{4B81F1F3-EFBA-BCCF-726A-1AC1EB82517D}"/>
              </a:ext>
            </a:extLst>
          </p:cNvPr>
          <p:cNvSpPr/>
          <p:nvPr/>
        </p:nvSpPr>
        <p:spPr>
          <a:xfrm>
            <a:off x="8082325" y="473433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4" name="Oval 1477">
            <a:extLst>
              <a:ext uri="{FF2B5EF4-FFF2-40B4-BE49-F238E27FC236}">
                <a16:creationId xmlns:a16="http://schemas.microsoft.com/office/drawing/2014/main" id="{ACF70766-AAC9-1EEA-A6A7-C503FCE82498}"/>
              </a:ext>
            </a:extLst>
          </p:cNvPr>
          <p:cNvSpPr/>
          <p:nvPr/>
        </p:nvSpPr>
        <p:spPr>
          <a:xfrm rot="16200000">
            <a:off x="7048997" y="48959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5" name="Oval 1478">
            <a:extLst>
              <a:ext uri="{FF2B5EF4-FFF2-40B4-BE49-F238E27FC236}">
                <a16:creationId xmlns:a16="http://schemas.microsoft.com/office/drawing/2014/main" id="{E19B55D2-9AD8-1165-F611-49132272731A}"/>
              </a:ext>
            </a:extLst>
          </p:cNvPr>
          <p:cNvSpPr/>
          <p:nvPr/>
        </p:nvSpPr>
        <p:spPr>
          <a:xfrm rot="16200000">
            <a:off x="7048998" y="506643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6" name="Oval 1479">
            <a:extLst>
              <a:ext uri="{FF2B5EF4-FFF2-40B4-BE49-F238E27FC236}">
                <a16:creationId xmlns:a16="http://schemas.microsoft.com/office/drawing/2014/main" id="{AC36F116-96AC-DE04-489B-C508F1287C08}"/>
              </a:ext>
            </a:extLst>
          </p:cNvPr>
          <p:cNvSpPr/>
          <p:nvPr/>
        </p:nvSpPr>
        <p:spPr>
          <a:xfrm rot="16200000">
            <a:off x="7048508" y="523397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7" name="Oval 1480">
            <a:extLst>
              <a:ext uri="{FF2B5EF4-FFF2-40B4-BE49-F238E27FC236}">
                <a16:creationId xmlns:a16="http://schemas.microsoft.com/office/drawing/2014/main" id="{8E726F09-5D5A-9D9A-0309-D7EE81320A84}"/>
              </a:ext>
            </a:extLst>
          </p:cNvPr>
          <p:cNvSpPr/>
          <p:nvPr/>
        </p:nvSpPr>
        <p:spPr>
          <a:xfrm rot="16200000">
            <a:off x="7042671" y="5411882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8" name="Rectangle: Diagonal Corners Rounded 1481">
            <a:extLst>
              <a:ext uri="{FF2B5EF4-FFF2-40B4-BE49-F238E27FC236}">
                <a16:creationId xmlns:a16="http://schemas.microsoft.com/office/drawing/2014/main" id="{593A2D1B-F84A-F02C-A2DE-B2D291F8A51C}"/>
              </a:ext>
            </a:extLst>
          </p:cNvPr>
          <p:cNvSpPr/>
          <p:nvPr/>
        </p:nvSpPr>
        <p:spPr>
          <a:xfrm>
            <a:off x="6266510" y="5074038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9" name="Rectangle: Diagonal Corners Rounded 1482">
            <a:extLst>
              <a:ext uri="{FF2B5EF4-FFF2-40B4-BE49-F238E27FC236}">
                <a16:creationId xmlns:a16="http://schemas.microsoft.com/office/drawing/2014/main" id="{571309C8-98F5-8743-1AEE-C361408B6756}"/>
              </a:ext>
            </a:extLst>
          </p:cNvPr>
          <p:cNvSpPr/>
          <p:nvPr/>
        </p:nvSpPr>
        <p:spPr>
          <a:xfrm>
            <a:off x="6266509" y="524975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0" name="Rectangle: Diagonal Corners Rounded 1483">
            <a:extLst>
              <a:ext uri="{FF2B5EF4-FFF2-40B4-BE49-F238E27FC236}">
                <a16:creationId xmlns:a16="http://schemas.microsoft.com/office/drawing/2014/main" id="{92928D35-5265-A600-568B-943C4A76A69E}"/>
              </a:ext>
            </a:extLst>
          </p:cNvPr>
          <p:cNvSpPr/>
          <p:nvPr/>
        </p:nvSpPr>
        <p:spPr>
          <a:xfrm>
            <a:off x="6266510" y="541783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1" name="Rectangle: Diagonal Corners Rounded 1484">
            <a:extLst>
              <a:ext uri="{FF2B5EF4-FFF2-40B4-BE49-F238E27FC236}">
                <a16:creationId xmlns:a16="http://schemas.microsoft.com/office/drawing/2014/main" id="{54D81590-F4D9-3A49-FCC5-90DF9AC42C72}"/>
              </a:ext>
            </a:extLst>
          </p:cNvPr>
          <p:cNvSpPr/>
          <p:nvPr/>
        </p:nvSpPr>
        <p:spPr>
          <a:xfrm>
            <a:off x="9064503" y="492186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2" name="Rectangle: Diagonal Corners Rounded 1485">
            <a:extLst>
              <a:ext uri="{FF2B5EF4-FFF2-40B4-BE49-F238E27FC236}">
                <a16:creationId xmlns:a16="http://schemas.microsoft.com/office/drawing/2014/main" id="{921FF476-246B-8103-7818-4807D5B6E8C4}"/>
              </a:ext>
            </a:extLst>
          </p:cNvPr>
          <p:cNvSpPr/>
          <p:nvPr/>
        </p:nvSpPr>
        <p:spPr>
          <a:xfrm>
            <a:off x="9064502" y="509757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4" name="Oval 1488">
            <a:extLst>
              <a:ext uri="{FF2B5EF4-FFF2-40B4-BE49-F238E27FC236}">
                <a16:creationId xmlns:a16="http://schemas.microsoft.com/office/drawing/2014/main" id="{33B7B240-8D77-8E27-8974-325138B2B9CD}"/>
              </a:ext>
            </a:extLst>
          </p:cNvPr>
          <p:cNvSpPr/>
          <p:nvPr/>
        </p:nvSpPr>
        <p:spPr>
          <a:xfrm rot="16200000">
            <a:off x="9836095" y="489811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5" name="Oval 1489">
            <a:extLst>
              <a:ext uri="{FF2B5EF4-FFF2-40B4-BE49-F238E27FC236}">
                <a16:creationId xmlns:a16="http://schemas.microsoft.com/office/drawing/2014/main" id="{FA7A270D-F78C-B4DC-CB89-4705DE6B0CAE}"/>
              </a:ext>
            </a:extLst>
          </p:cNvPr>
          <p:cNvSpPr/>
          <p:nvPr/>
        </p:nvSpPr>
        <p:spPr>
          <a:xfrm rot="16200000">
            <a:off x="9836096" y="5068628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7" name="Rectangle: Diagonal Corners Rounded 56">
            <a:extLst>
              <a:ext uri="{FF2B5EF4-FFF2-40B4-BE49-F238E27FC236}">
                <a16:creationId xmlns:a16="http://schemas.microsoft.com/office/drawing/2014/main" id="{14BE1DBC-9F99-8368-065C-2D49313DDFEF}"/>
              </a:ext>
            </a:extLst>
          </p:cNvPr>
          <p:cNvSpPr/>
          <p:nvPr/>
        </p:nvSpPr>
        <p:spPr>
          <a:xfrm>
            <a:off x="9064502" y="174391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8" name="Rectangle: Diagonal Corners Rounded 1407">
            <a:extLst>
              <a:ext uri="{FF2B5EF4-FFF2-40B4-BE49-F238E27FC236}">
                <a16:creationId xmlns:a16="http://schemas.microsoft.com/office/drawing/2014/main" id="{65524DBC-5D0F-61FD-7F50-FA15459AAE00}"/>
              </a:ext>
            </a:extLst>
          </p:cNvPr>
          <p:cNvSpPr/>
          <p:nvPr/>
        </p:nvSpPr>
        <p:spPr>
          <a:xfrm>
            <a:off x="9064503" y="191199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9" name="Rectangle: Diagonal Corners Rounded 1410">
            <a:extLst>
              <a:ext uri="{FF2B5EF4-FFF2-40B4-BE49-F238E27FC236}">
                <a16:creationId xmlns:a16="http://schemas.microsoft.com/office/drawing/2014/main" id="{0A1CD311-CD01-8C89-7A15-5C458B046BC8}"/>
              </a:ext>
            </a:extLst>
          </p:cNvPr>
          <p:cNvSpPr/>
          <p:nvPr/>
        </p:nvSpPr>
        <p:spPr>
          <a:xfrm>
            <a:off x="9064503" y="208006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0" name="Rectangle: Diagonal Corners Rounded 1424">
            <a:extLst>
              <a:ext uri="{FF2B5EF4-FFF2-40B4-BE49-F238E27FC236}">
                <a16:creationId xmlns:a16="http://schemas.microsoft.com/office/drawing/2014/main" id="{749B4801-65F7-48B6-1AA2-044CC1764F7C}"/>
              </a:ext>
            </a:extLst>
          </p:cNvPr>
          <p:cNvSpPr/>
          <p:nvPr/>
        </p:nvSpPr>
        <p:spPr>
          <a:xfrm>
            <a:off x="6251964" y="241569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1" name="Rectangle: Diagonal Corners Rounded 49">
            <a:extLst>
              <a:ext uri="{FF2B5EF4-FFF2-40B4-BE49-F238E27FC236}">
                <a16:creationId xmlns:a16="http://schemas.microsoft.com/office/drawing/2014/main" id="{1F807AA6-20CD-DF86-71AD-F8A287D81DF1}"/>
              </a:ext>
            </a:extLst>
          </p:cNvPr>
          <p:cNvSpPr/>
          <p:nvPr/>
        </p:nvSpPr>
        <p:spPr>
          <a:xfrm>
            <a:off x="9064503" y="22622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2" name="Oval 7">
            <a:extLst>
              <a:ext uri="{FF2B5EF4-FFF2-40B4-BE49-F238E27FC236}">
                <a16:creationId xmlns:a16="http://schemas.microsoft.com/office/drawing/2014/main" id="{1A827864-94C7-52ED-C157-ADF920E9A14C}"/>
              </a:ext>
            </a:extLst>
          </p:cNvPr>
          <p:cNvSpPr/>
          <p:nvPr/>
        </p:nvSpPr>
        <p:spPr>
          <a:xfrm rot="16200000">
            <a:off x="9836097" y="223402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3" name="Rectangle: Diagonal Corners Rounded 62">
            <a:extLst>
              <a:ext uri="{FF2B5EF4-FFF2-40B4-BE49-F238E27FC236}">
                <a16:creationId xmlns:a16="http://schemas.microsoft.com/office/drawing/2014/main" id="{C922A39E-07B1-2815-5937-050D6F64085A}"/>
              </a:ext>
            </a:extLst>
          </p:cNvPr>
          <p:cNvSpPr/>
          <p:nvPr/>
        </p:nvSpPr>
        <p:spPr>
          <a:xfrm>
            <a:off x="3477815" y="399845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4" name="Rectangle: Diagonal Corners Rounded 1484">
            <a:extLst>
              <a:ext uri="{FF2B5EF4-FFF2-40B4-BE49-F238E27FC236}">
                <a16:creationId xmlns:a16="http://schemas.microsoft.com/office/drawing/2014/main" id="{4DA35257-DEDF-2204-0CC4-BCE54B26583A}"/>
              </a:ext>
            </a:extLst>
          </p:cNvPr>
          <p:cNvSpPr/>
          <p:nvPr/>
        </p:nvSpPr>
        <p:spPr>
          <a:xfrm>
            <a:off x="9059597" y="4734148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5" name="Oval 1488">
            <a:extLst>
              <a:ext uri="{FF2B5EF4-FFF2-40B4-BE49-F238E27FC236}">
                <a16:creationId xmlns:a16="http://schemas.microsoft.com/office/drawing/2014/main" id="{CDF1C7D2-2341-40FB-E7B6-9CCB81946377}"/>
              </a:ext>
            </a:extLst>
          </p:cNvPr>
          <p:cNvSpPr/>
          <p:nvPr/>
        </p:nvSpPr>
        <p:spPr>
          <a:xfrm rot="16200000">
            <a:off x="9831189" y="473057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3F826-52C1-E29D-5182-C8B754E42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00" y="5942165"/>
            <a:ext cx="1689800" cy="206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C17C98-041F-9A38-9DA5-FF46EAE1F555}"/>
              </a:ext>
            </a:extLst>
          </p:cNvPr>
          <p:cNvSpPr txBox="1"/>
          <p:nvPr/>
        </p:nvSpPr>
        <p:spPr>
          <a:xfrm>
            <a:off x="1899515" y="5910269"/>
            <a:ext cx="1578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ffectLst/>
              </a:rPr>
              <a:t>non-payment day</a:t>
            </a:r>
            <a:r>
              <a:rPr lang="en-US" sz="10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08977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3448A7-AF89-3549-9E8D-AE9BBE29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2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CA3C09-8044-5A77-91C8-5FF4A295226B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90D16BB-491C-C82E-03CD-F324B22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4097"/>
            <a:ext cx="11449050" cy="553998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Navigation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Овал 8">
            <a:extLst>
              <a:ext uri="{FF2B5EF4-FFF2-40B4-BE49-F238E27FC236}">
                <a16:creationId xmlns:a16="http://schemas.microsoft.com/office/drawing/2014/main" id="{BE682B2A-B9F2-F235-1459-40BD705DD2AF}"/>
              </a:ext>
            </a:extLst>
          </p:cNvPr>
          <p:cNvSpPr/>
          <p:nvPr/>
        </p:nvSpPr>
        <p:spPr>
          <a:xfrm>
            <a:off x="264674" y="1789948"/>
            <a:ext cx="671855" cy="6726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0A26B3-8046-1763-6576-2FBD3AA4944E}"/>
              </a:ext>
            </a:extLst>
          </p:cNvPr>
          <p:cNvSpPr txBox="1"/>
          <p:nvPr/>
        </p:nvSpPr>
        <p:spPr>
          <a:xfrm>
            <a:off x="371475" y="1727599"/>
            <a:ext cx="80880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1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1D040C-E088-75CB-6387-0748EC4BD04A}"/>
              </a:ext>
            </a:extLst>
          </p:cNvPr>
          <p:cNvSpPr txBox="1"/>
          <p:nvPr/>
        </p:nvSpPr>
        <p:spPr>
          <a:xfrm>
            <a:off x="947229" y="1910465"/>
            <a:ext cx="8088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Rules</a:t>
            </a:r>
            <a:r>
              <a:rPr lang="ru-RU" dirty="0"/>
              <a:t> </a:t>
            </a:r>
            <a:r>
              <a:rPr lang="en-US" dirty="0"/>
              <a:t>of payments’ preparation</a:t>
            </a:r>
          </a:p>
        </p:txBody>
      </p:sp>
      <p:sp>
        <p:nvSpPr>
          <p:cNvPr id="14" name="Овал 8">
            <a:extLst>
              <a:ext uri="{FF2B5EF4-FFF2-40B4-BE49-F238E27FC236}">
                <a16:creationId xmlns:a16="http://schemas.microsoft.com/office/drawing/2014/main" id="{99CDB920-E360-AFEC-D994-6846EAF53951}"/>
              </a:ext>
            </a:extLst>
          </p:cNvPr>
          <p:cNvSpPr/>
          <p:nvPr/>
        </p:nvSpPr>
        <p:spPr>
          <a:xfrm>
            <a:off x="275374" y="3171581"/>
            <a:ext cx="671855" cy="6726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EF81A0-9960-0728-0669-31B24FEB6DE9}"/>
              </a:ext>
            </a:extLst>
          </p:cNvPr>
          <p:cNvSpPr txBox="1"/>
          <p:nvPr/>
        </p:nvSpPr>
        <p:spPr>
          <a:xfrm>
            <a:off x="371475" y="3091612"/>
            <a:ext cx="85616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962623-4174-5891-5FD0-84FE740F2F81}"/>
              </a:ext>
            </a:extLst>
          </p:cNvPr>
          <p:cNvSpPr txBox="1"/>
          <p:nvPr/>
        </p:nvSpPr>
        <p:spPr>
          <a:xfrm>
            <a:off x="936529" y="3302262"/>
            <a:ext cx="8561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Specific dates out of standard schedule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B19849-FA85-FBA2-2EAD-3B02159EE165}"/>
              </a:ext>
            </a:extLst>
          </p:cNvPr>
          <p:cNvSpPr txBox="1"/>
          <p:nvPr/>
        </p:nvSpPr>
        <p:spPr>
          <a:xfrm>
            <a:off x="306426" y="1302154"/>
            <a:ext cx="103093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/click on the title to go to the needed information/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50AE37B-42B6-99B5-363C-142C518614B6}"/>
              </a:ext>
            </a:extLst>
          </p:cNvPr>
          <p:cNvSpPr txBox="1"/>
          <p:nvPr/>
        </p:nvSpPr>
        <p:spPr>
          <a:xfrm>
            <a:off x="5771301" y="972985"/>
            <a:ext cx="6099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Detailed schedule</a:t>
            </a:r>
            <a:endParaRPr lang="ru-RU" sz="2400" b="1" dirty="0"/>
          </a:p>
        </p:txBody>
      </p:sp>
      <p:grpSp>
        <p:nvGrpSpPr>
          <p:cNvPr id="70" name="Google Shape;366;p19">
            <a:extLst>
              <a:ext uri="{FF2B5EF4-FFF2-40B4-BE49-F238E27FC236}">
                <a16:creationId xmlns:a16="http://schemas.microsoft.com/office/drawing/2014/main" id="{EC45EE26-B9EB-6520-C5EA-B3E5C6981286}"/>
              </a:ext>
            </a:extLst>
          </p:cNvPr>
          <p:cNvGrpSpPr/>
          <p:nvPr/>
        </p:nvGrpSpPr>
        <p:grpSpPr>
          <a:xfrm>
            <a:off x="5878421" y="1499991"/>
            <a:ext cx="6130736" cy="4144343"/>
            <a:chOff x="2612863" y="1400551"/>
            <a:chExt cx="3918276" cy="2712199"/>
          </a:xfrm>
        </p:grpSpPr>
        <p:grpSp>
          <p:nvGrpSpPr>
            <p:cNvPr id="71" name="Google Shape;367;p19">
              <a:extLst>
                <a:ext uri="{FF2B5EF4-FFF2-40B4-BE49-F238E27FC236}">
                  <a16:creationId xmlns:a16="http://schemas.microsoft.com/office/drawing/2014/main" id="{A69F5134-E027-ECD7-D11F-E2B7F3DD57CB}"/>
                </a:ext>
              </a:extLst>
            </p:cNvPr>
            <p:cNvGrpSpPr/>
            <p:nvPr/>
          </p:nvGrpSpPr>
          <p:grpSpPr>
            <a:xfrm>
              <a:off x="4291844" y="1590790"/>
              <a:ext cx="2239294" cy="2517267"/>
              <a:chOff x="5738657" y="1590790"/>
              <a:chExt cx="2239294" cy="2517267"/>
            </a:xfrm>
          </p:grpSpPr>
          <p:sp>
            <p:nvSpPr>
              <p:cNvPr id="90" name="Google Shape;368;p19">
                <a:extLst>
                  <a:ext uri="{FF2B5EF4-FFF2-40B4-BE49-F238E27FC236}">
                    <a16:creationId xmlns:a16="http://schemas.microsoft.com/office/drawing/2014/main" id="{2BD1A831-CA8B-EBA4-44CE-3B139CC40232}"/>
                  </a:ext>
                </a:extLst>
              </p:cNvPr>
              <p:cNvSpPr/>
              <p:nvPr/>
            </p:nvSpPr>
            <p:spPr>
              <a:xfrm>
                <a:off x="5738928" y="1590790"/>
                <a:ext cx="2239023" cy="582114"/>
              </a:xfrm>
              <a:custGeom>
                <a:avLst/>
                <a:gdLst/>
                <a:ahLst/>
                <a:cxnLst/>
                <a:rect l="l" t="t" r="r" b="b"/>
                <a:pathLst>
                  <a:path w="173098" h="45003" extrusionOk="0">
                    <a:moveTo>
                      <a:pt x="7934" y="1"/>
                    </a:moveTo>
                    <a:cubicBezTo>
                      <a:pt x="3553" y="1"/>
                      <a:pt x="1" y="3551"/>
                      <a:pt x="1" y="7932"/>
                    </a:cubicBezTo>
                    <a:lnTo>
                      <a:pt x="1" y="45003"/>
                    </a:lnTo>
                    <a:lnTo>
                      <a:pt x="173098" y="45003"/>
                    </a:lnTo>
                    <a:lnTo>
                      <a:pt x="173098" y="7932"/>
                    </a:lnTo>
                    <a:cubicBezTo>
                      <a:pt x="173098" y="3551"/>
                      <a:pt x="169546" y="1"/>
                      <a:pt x="165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69;p19">
                <a:extLst>
                  <a:ext uri="{FF2B5EF4-FFF2-40B4-BE49-F238E27FC236}">
                    <a16:creationId xmlns:a16="http://schemas.microsoft.com/office/drawing/2014/main" id="{D60B899A-745B-75DF-3B05-A3F1E52005E4}"/>
                  </a:ext>
                </a:extLst>
              </p:cNvPr>
              <p:cNvSpPr/>
              <p:nvPr/>
            </p:nvSpPr>
            <p:spPr>
              <a:xfrm>
                <a:off x="5738657" y="2169799"/>
                <a:ext cx="2239023" cy="1938258"/>
              </a:xfrm>
              <a:custGeom>
                <a:avLst/>
                <a:gdLst/>
                <a:ahLst/>
                <a:cxnLst/>
                <a:rect l="l" t="t" r="r" b="b"/>
                <a:pathLst>
                  <a:path w="173098" h="149846" extrusionOk="0">
                    <a:moveTo>
                      <a:pt x="0" y="1"/>
                    </a:moveTo>
                    <a:lnTo>
                      <a:pt x="0" y="141914"/>
                    </a:lnTo>
                    <a:cubicBezTo>
                      <a:pt x="0" y="146295"/>
                      <a:pt x="3551" y="149845"/>
                      <a:pt x="7932" y="149845"/>
                    </a:cubicBezTo>
                    <a:lnTo>
                      <a:pt x="165166" y="149845"/>
                    </a:lnTo>
                    <a:cubicBezTo>
                      <a:pt x="169545" y="149845"/>
                      <a:pt x="173097" y="146295"/>
                      <a:pt x="173097" y="141914"/>
                    </a:cubicBezTo>
                    <a:lnTo>
                      <a:pt x="1730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" name="Google Shape;370;p19">
              <a:extLst>
                <a:ext uri="{FF2B5EF4-FFF2-40B4-BE49-F238E27FC236}">
                  <a16:creationId xmlns:a16="http://schemas.microsoft.com/office/drawing/2014/main" id="{3B6D863C-16C5-85B5-AAB6-310FAF11EDAA}"/>
                </a:ext>
              </a:extLst>
            </p:cNvPr>
            <p:cNvSpPr/>
            <p:nvPr/>
          </p:nvSpPr>
          <p:spPr>
            <a:xfrm rot="10800000">
              <a:off x="2612863" y="2172950"/>
              <a:ext cx="3761100" cy="1939800"/>
            </a:xfrm>
            <a:prstGeom prst="round2SameRect">
              <a:avLst>
                <a:gd name="adj1" fmla="val 6050"/>
                <a:gd name="adj2" fmla="val 0"/>
              </a:avLst>
            </a:prstGeom>
            <a:solidFill>
              <a:schemeClr val="l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71;p19">
              <a:extLst>
                <a:ext uri="{FF2B5EF4-FFF2-40B4-BE49-F238E27FC236}">
                  <a16:creationId xmlns:a16="http://schemas.microsoft.com/office/drawing/2014/main" id="{629BE57D-E02A-373D-DE49-DE18585FA13E}"/>
                </a:ext>
              </a:extLst>
            </p:cNvPr>
            <p:cNvSpPr/>
            <p:nvPr/>
          </p:nvSpPr>
          <p:spPr>
            <a:xfrm>
              <a:off x="2612863" y="1590805"/>
              <a:ext cx="3761100" cy="582000"/>
            </a:xfrm>
            <a:prstGeom prst="round2SameRect">
              <a:avLst>
                <a:gd name="adj1" fmla="val 16825"/>
                <a:gd name="adj2" fmla="val 0"/>
              </a:avLst>
            </a:prstGeom>
            <a:solidFill>
              <a:srgbClr val="434343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" name="Google Shape;372;p19">
              <a:extLst>
                <a:ext uri="{FF2B5EF4-FFF2-40B4-BE49-F238E27FC236}">
                  <a16:creationId xmlns:a16="http://schemas.microsoft.com/office/drawing/2014/main" id="{4D11F5A5-7C63-26D9-620E-89A44FEA142F}"/>
                </a:ext>
              </a:extLst>
            </p:cNvPr>
            <p:cNvGrpSpPr/>
            <p:nvPr/>
          </p:nvGrpSpPr>
          <p:grpSpPr>
            <a:xfrm>
              <a:off x="2982877" y="1400551"/>
              <a:ext cx="3021072" cy="520215"/>
              <a:chOff x="-211946" y="1400551"/>
              <a:chExt cx="3021072" cy="520215"/>
            </a:xfrm>
          </p:grpSpPr>
          <p:grpSp>
            <p:nvGrpSpPr>
              <p:cNvPr id="75" name="Google Shape;373;p19">
                <a:extLst>
                  <a:ext uri="{FF2B5EF4-FFF2-40B4-BE49-F238E27FC236}">
                    <a16:creationId xmlns:a16="http://schemas.microsoft.com/office/drawing/2014/main" id="{3A573D83-5012-D0B4-7AF7-F23B4A7780AC}"/>
                  </a:ext>
                </a:extLst>
              </p:cNvPr>
              <p:cNvGrpSpPr/>
              <p:nvPr/>
            </p:nvGrpSpPr>
            <p:grpSpPr>
              <a:xfrm>
                <a:off x="-211946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8" name="Google Shape;374;p19">
                  <a:extLst>
                    <a:ext uri="{FF2B5EF4-FFF2-40B4-BE49-F238E27FC236}">
                      <a16:creationId xmlns:a16="http://schemas.microsoft.com/office/drawing/2014/main" id="{0F931B87-7C83-A729-5CFD-D88DAAA98C7C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75;p19">
                  <a:extLst>
                    <a:ext uri="{FF2B5EF4-FFF2-40B4-BE49-F238E27FC236}">
                      <a16:creationId xmlns:a16="http://schemas.microsoft.com/office/drawing/2014/main" id="{CCA6D1A8-E81E-AE75-B0A7-00A7B00CECAE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" name="Google Shape;376;p19">
                <a:extLst>
                  <a:ext uri="{FF2B5EF4-FFF2-40B4-BE49-F238E27FC236}">
                    <a16:creationId xmlns:a16="http://schemas.microsoft.com/office/drawing/2014/main" id="{9BE04DFB-BE6E-22BA-DAD5-24C8DEF70C0A}"/>
                  </a:ext>
                </a:extLst>
              </p:cNvPr>
              <p:cNvGrpSpPr/>
              <p:nvPr/>
            </p:nvGrpSpPr>
            <p:grpSpPr>
              <a:xfrm>
                <a:off x="478857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6" name="Google Shape;377;p19">
                  <a:extLst>
                    <a:ext uri="{FF2B5EF4-FFF2-40B4-BE49-F238E27FC236}">
                      <a16:creationId xmlns:a16="http://schemas.microsoft.com/office/drawing/2014/main" id="{86E1E68F-4EB7-2031-520F-6D5F8B7A2E28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78;p19">
                  <a:extLst>
                    <a:ext uri="{FF2B5EF4-FFF2-40B4-BE49-F238E27FC236}">
                      <a16:creationId xmlns:a16="http://schemas.microsoft.com/office/drawing/2014/main" id="{DC5CEE42-6E75-5BF8-F594-122CE5DE9F1F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" name="Google Shape;379;p19">
                <a:extLst>
                  <a:ext uri="{FF2B5EF4-FFF2-40B4-BE49-F238E27FC236}">
                    <a16:creationId xmlns:a16="http://schemas.microsoft.com/office/drawing/2014/main" id="{A42D0B95-1AE1-F692-D056-EADADE5FC286}"/>
                  </a:ext>
                </a:extLst>
              </p:cNvPr>
              <p:cNvGrpSpPr/>
              <p:nvPr/>
            </p:nvGrpSpPr>
            <p:grpSpPr>
              <a:xfrm>
                <a:off x="1169660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4" name="Google Shape;380;p19">
                  <a:extLst>
                    <a:ext uri="{FF2B5EF4-FFF2-40B4-BE49-F238E27FC236}">
                      <a16:creationId xmlns:a16="http://schemas.microsoft.com/office/drawing/2014/main" id="{4D810D4F-1F18-1435-C22A-C84BADF46186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81;p19">
                  <a:extLst>
                    <a:ext uri="{FF2B5EF4-FFF2-40B4-BE49-F238E27FC236}">
                      <a16:creationId xmlns:a16="http://schemas.microsoft.com/office/drawing/2014/main" id="{AFFC36D0-73F5-F396-2640-4F8C35C4EED0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" name="Google Shape;382;p19">
                <a:extLst>
                  <a:ext uri="{FF2B5EF4-FFF2-40B4-BE49-F238E27FC236}">
                    <a16:creationId xmlns:a16="http://schemas.microsoft.com/office/drawing/2014/main" id="{D282F3C3-3D5F-1810-87F2-F848D3E7FFD8}"/>
                  </a:ext>
                </a:extLst>
              </p:cNvPr>
              <p:cNvGrpSpPr/>
              <p:nvPr/>
            </p:nvGrpSpPr>
            <p:grpSpPr>
              <a:xfrm>
                <a:off x="1860463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2" name="Google Shape;383;p19">
                  <a:extLst>
                    <a:ext uri="{FF2B5EF4-FFF2-40B4-BE49-F238E27FC236}">
                      <a16:creationId xmlns:a16="http://schemas.microsoft.com/office/drawing/2014/main" id="{9B7E7C7D-7AA4-B9A4-022D-F1D65E95E032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84;p19">
                  <a:extLst>
                    <a:ext uri="{FF2B5EF4-FFF2-40B4-BE49-F238E27FC236}">
                      <a16:creationId xmlns:a16="http://schemas.microsoft.com/office/drawing/2014/main" id="{AF48DE1C-16D8-7D36-56FF-D3DE70377DEB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9" name="Google Shape;385;p19">
                <a:extLst>
                  <a:ext uri="{FF2B5EF4-FFF2-40B4-BE49-F238E27FC236}">
                    <a16:creationId xmlns:a16="http://schemas.microsoft.com/office/drawing/2014/main" id="{7126086E-80D7-510B-74A3-8C622B4AC5B7}"/>
                  </a:ext>
                </a:extLst>
              </p:cNvPr>
              <p:cNvGrpSpPr/>
              <p:nvPr/>
            </p:nvGrpSpPr>
            <p:grpSpPr>
              <a:xfrm>
                <a:off x="2551266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0" name="Google Shape;386;p19">
                  <a:extLst>
                    <a:ext uri="{FF2B5EF4-FFF2-40B4-BE49-F238E27FC236}">
                      <a16:creationId xmlns:a16="http://schemas.microsoft.com/office/drawing/2014/main" id="{4ED0E4B7-B2A1-E7ED-CAFA-9A7141658747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87;p19">
                  <a:extLst>
                    <a:ext uri="{FF2B5EF4-FFF2-40B4-BE49-F238E27FC236}">
                      <a16:creationId xmlns:a16="http://schemas.microsoft.com/office/drawing/2014/main" id="{BC79F6E6-CA38-5F1A-8358-A96FE63AC772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92" name="Picture 91">
            <a:extLst>
              <a:ext uri="{FF2B5EF4-FFF2-40B4-BE49-F238E27FC236}">
                <a16:creationId xmlns:a16="http://schemas.microsoft.com/office/drawing/2014/main" id="{706004AF-07BC-83D9-E181-26F46C4A0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665" y="2922245"/>
            <a:ext cx="1336691" cy="573231"/>
          </a:xfrm>
          <a:prstGeom prst="rect">
            <a:avLst/>
          </a:prstGeom>
          <a:solidFill>
            <a:srgbClr val="EB5000"/>
          </a:solidFill>
          <a:ln>
            <a:solidFill>
              <a:srgbClr val="C7D300"/>
            </a:solidFill>
          </a:ln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AC95C7E-4AE7-5F68-01D3-63177866C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010" y="2911728"/>
            <a:ext cx="1336691" cy="57323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733B5BC-2BF9-69CB-2B77-F56D8792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228" y="2922245"/>
            <a:ext cx="1336691" cy="57323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64EF0830-C5D6-17AC-6874-E1DFBF076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625" y="2922245"/>
            <a:ext cx="1336691" cy="57323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D4351421-63CD-F9FC-D151-471F1D8D4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99" y="3889692"/>
            <a:ext cx="1336691" cy="562463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83D60D56-CFF7-C898-E232-23F81677A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482" y="3891290"/>
            <a:ext cx="1336691" cy="56246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47D499AF-E213-5E6E-8BB4-ACB619CA2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440" y="3904031"/>
            <a:ext cx="1336691" cy="56246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E94CC705-CAD9-3512-C167-6BA8040D9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4211" y="3906826"/>
            <a:ext cx="1336691" cy="56246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8F55440-6038-72A6-93DF-92997916D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665" y="4790288"/>
            <a:ext cx="1336692" cy="562464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9225B70-689F-5742-E3DB-C475C2844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009" y="4790288"/>
            <a:ext cx="1336692" cy="56246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67FE8E30-7DC4-BC1F-7192-B8E98637F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138" y="4797053"/>
            <a:ext cx="1336692" cy="56246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F6BC2235-8D93-8EC5-D1FC-CD3EA28F5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1728" y="4790288"/>
            <a:ext cx="1336692" cy="562464"/>
          </a:xfrm>
          <a:prstGeom prst="rect">
            <a:avLst/>
          </a:prstGeom>
        </p:spPr>
      </p:pic>
      <p:sp>
        <p:nvSpPr>
          <p:cNvPr id="104" name="Объект 6">
            <a:extLst>
              <a:ext uri="{FF2B5EF4-FFF2-40B4-BE49-F238E27FC236}">
                <a16:creationId xmlns:a16="http://schemas.microsoft.com/office/drawing/2014/main" id="{65E48891-7A00-82D4-B40C-1953612EA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662" y="2711294"/>
            <a:ext cx="1262014" cy="61258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bg2"/>
                </a:solidFill>
              </a:rPr>
              <a:t>January</a:t>
            </a:r>
            <a:endParaRPr lang="ru-RU" sz="1700" b="1" dirty="0">
              <a:solidFill>
                <a:schemeClr val="bg2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C331F39-71B6-25EA-B25B-13B95992B3AD}"/>
              </a:ext>
            </a:extLst>
          </p:cNvPr>
          <p:cNvSpPr txBox="1"/>
          <p:nvPr/>
        </p:nvSpPr>
        <p:spPr>
          <a:xfrm>
            <a:off x="7401482" y="2983228"/>
            <a:ext cx="6099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February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F83F31-FE3C-B9F5-A319-D58AD4B13558}"/>
              </a:ext>
            </a:extLst>
          </p:cNvPr>
          <p:cNvSpPr txBox="1"/>
          <p:nvPr/>
        </p:nvSpPr>
        <p:spPr>
          <a:xfrm>
            <a:off x="8980681" y="2989692"/>
            <a:ext cx="6751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March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9A7D62-FA87-2244-980A-2CBD88D4308E}"/>
              </a:ext>
            </a:extLst>
          </p:cNvPr>
          <p:cNvSpPr txBox="1"/>
          <p:nvPr/>
        </p:nvSpPr>
        <p:spPr>
          <a:xfrm>
            <a:off x="10602102" y="2979237"/>
            <a:ext cx="78680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April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40C5CD7-28D4-3540-2E0E-E3985A292CB2}"/>
              </a:ext>
            </a:extLst>
          </p:cNvPr>
          <p:cNvSpPr txBox="1"/>
          <p:nvPr/>
        </p:nvSpPr>
        <p:spPr>
          <a:xfrm>
            <a:off x="6237643" y="3945391"/>
            <a:ext cx="9234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May</a:t>
            </a:r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ED13670-A2D4-7FE2-45A6-0514AD13DE72}"/>
              </a:ext>
            </a:extLst>
          </p:cNvPr>
          <p:cNvSpPr txBox="1"/>
          <p:nvPr/>
        </p:nvSpPr>
        <p:spPr>
          <a:xfrm>
            <a:off x="7612233" y="3946166"/>
            <a:ext cx="9234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June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C9DDB9B-4431-823E-46C6-64691A6753C7}"/>
              </a:ext>
            </a:extLst>
          </p:cNvPr>
          <p:cNvSpPr txBox="1"/>
          <p:nvPr/>
        </p:nvSpPr>
        <p:spPr>
          <a:xfrm>
            <a:off x="9123187" y="3938220"/>
            <a:ext cx="9234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July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2E86C4E-2988-1C91-1749-20E62A3863F0}"/>
              </a:ext>
            </a:extLst>
          </p:cNvPr>
          <p:cNvSpPr txBox="1"/>
          <p:nvPr/>
        </p:nvSpPr>
        <p:spPr>
          <a:xfrm>
            <a:off x="10473029" y="4000985"/>
            <a:ext cx="9779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August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6EEAD78-C34E-809E-2855-A79C431807A0}"/>
              </a:ext>
            </a:extLst>
          </p:cNvPr>
          <p:cNvSpPr txBox="1"/>
          <p:nvPr/>
        </p:nvSpPr>
        <p:spPr>
          <a:xfrm>
            <a:off x="5918801" y="4909008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September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30E59EC-000E-8C81-5E07-014D80E47A55}"/>
              </a:ext>
            </a:extLst>
          </p:cNvPr>
          <p:cNvSpPr txBox="1"/>
          <p:nvPr/>
        </p:nvSpPr>
        <p:spPr>
          <a:xfrm>
            <a:off x="7493990" y="4893472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October</a:t>
            </a:r>
            <a:endParaRPr lang="en-US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8C0B1B5-EB53-91CD-3A0A-E26D85F34F4A}"/>
              </a:ext>
            </a:extLst>
          </p:cNvPr>
          <p:cNvSpPr txBox="1"/>
          <p:nvPr/>
        </p:nvSpPr>
        <p:spPr>
          <a:xfrm>
            <a:off x="8838393" y="4894297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November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FE3F1A-B2BA-2ADE-FE9E-57BA3FF2035B}"/>
              </a:ext>
            </a:extLst>
          </p:cNvPr>
          <p:cNvSpPr txBox="1"/>
          <p:nvPr/>
        </p:nvSpPr>
        <p:spPr>
          <a:xfrm>
            <a:off x="10321728" y="4881937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December</a:t>
            </a:r>
          </a:p>
        </p:txBody>
      </p:sp>
    </p:spTree>
    <p:extLst>
      <p:ext uri="{BB962C8B-B14F-4D97-AF65-F5344CB8AC3E}">
        <p14:creationId xmlns:p14="http://schemas.microsoft.com/office/powerpoint/2010/main" val="405856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B24D1E-E5A9-8349-A20F-2F83275CC7C0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E706E2-C014-58A5-C1E6-8B0E9803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861" y="138794"/>
            <a:ext cx="3304371" cy="42025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F2E225E-A9FA-F3BC-65D9-12C6C1104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36" y="88240"/>
            <a:ext cx="10872786" cy="1164921"/>
          </a:xfrm>
        </p:spPr>
        <p:txBody>
          <a:bodyPr/>
          <a:lstStyle/>
          <a:p>
            <a:r>
              <a:rPr lang="en-US" sz="4400" dirty="0"/>
              <a:t>Rules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7C08D6-5ECC-EBB4-401E-C2D16BBDC18A}"/>
              </a:ext>
            </a:extLst>
          </p:cNvPr>
          <p:cNvSpPr txBox="1"/>
          <p:nvPr/>
        </p:nvSpPr>
        <p:spPr>
          <a:xfrm>
            <a:off x="3707786" y="2504586"/>
            <a:ext cx="61504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Payment run on Wednesday: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1678E9-DD28-D0E7-8094-677EE62CDD1A}"/>
              </a:ext>
            </a:extLst>
          </p:cNvPr>
          <p:cNvSpPr txBox="1"/>
          <p:nvPr/>
        </p:nvSpPr>
        <p:spPr>
          <a:xfrm>
            <a:off x="3707786" y="1543686"/>
            <a:ext cx="73097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Payment run on Monday: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7DFB7B-056A-5D51-2A97-B7FBE1F411A6}"/>
              </a:ext>
            </a:extLst>
          </p:cNvPr>
          <p:cNvSpPr txBox="1"/>
          <p:nvPr/>
        </p:nvSpPr>
        <p:spPr>
          <a:xfrm>
            <a:off x="6997936" y="2292340"/>
            <a:ext cx="50881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creation of payment proposal on </a:t>
            </a:r>
            <a:r>
              <a:rPr lang="en-US" sz="1600" b="1" dirty="0"/>
              <a:t>previous Wednesday</a:t>
            </a:r>
            <a:r>
              <a:rPr lang="en-US" sz="1600" dirty="0"/>
              <a:t>; the run includes all invoices posted and free for payment, which are </a:t>
            </a:r>
            <a:r>
              <a:rPr lang="en-US" sz="1600" b="1" dirty="0"/>
              <a:t>due on Wednesday and mature on following Thursday, Friday, Saturday and Sunday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1B9E09-7DF1-E158-DE8B-5E2FCBF133E5}"/>
              </a:ext>
            </a:extLst>
          </p:cNvPr>
          <p:cNvSpPr txBox="1"/>
          <p:nvPr/>
        </p:nvSpPr>
        <p:spPr>
          <a:xfrm>
            <a:off x="6997936" y="897940"/>
            <a:ext cx="50881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creation of payment proposal on </a:t>
            </a:r>
            <a:r>
              <a:rPr lang="en-US" sz="1600" b="1" dirty="0"/>
              <a:t>previous Monday</a:t>
            </a:r>
            <a:r>
              <a:rPr lang="en-US" sz="1600" dirty="0"/>
              <a:t>; the run includes all invoices posted and free for payment, which are </a:t>
            </a:r>
            <a:r>
              <a:rPr lang="en-US" sz="1600" b="1" dirty="0"/>
              <a:t>due on Monday and mature on following Tuesday and Wednesday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CE37A55-6C77-5C1D-5B52-A91943A606FA}"/>
              </a:ext>
            </a:extLst>
          </p:cNvPr>
          <p:cNvSpPr txBox="1"/>
          <p:nvPr/>
        </p:nvSpPr>
        <p:spPr>
          <a:xfrm>
            <a:off x="221636" y="2088858"/>
            <a:ext cx="7141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Payments in RUB</a:t>
            </a:r>
          </a:p>
        </p:txBody>
      </p:sp>
      <p:sp>
        <p:nvSpPr>
          <p:cNvPr id="11" name="Google Shape;122;p15">
            <a:extLst>
              <a:ext uri="{FF2B5EF4-FFF2-40B4-BE49-F238E27FC236}">
                <a16:creationId xmlns:a16="http://schemas.microsoft.com/office/drawing/2014/main" id="{8FC29999-4491-7301-A205-E51EEF2A9447}"/>
              </a:ext>
            </a:extLst>
          </p:cNvPr>
          <p:cNvSpPr/>
          <p:nvPr/>
        </p:nvSpPr>
        <p:spPr>
          <a:xfrm>
            <a:off x="137012" y="2495940"/>
            <a:ext cx="2567668" cy="59004"/>
          </a:xfrm>
          <a:prstGeom prst="rect">
            <a:avLst/>
          </a:prstGeom>
          <a:solidFill>
            <a:schemeClr val="accent2"/>
          </a:solidFill>
          <a:ln>
            <a:solidFill>
              <a:srgbClr val="C7D3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D6B01F55-3599-56B6-41A8-0A152B3495F1}"/>
              </a:ext>
            </a:extLst>
          </p:cNvPr>
          <p:cNvSpPr/>
          <p:nvPr/>
        </p:nvSpPr>
        <p:spPr>
          <a:xfrm>
            <a:off x="3792150" y="2906416"/>
            <a:ext cx="3103335" cy="952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0E11CA-D567-4785-2BBD-0F89FAAD97C9}"/>
              </a:ext>
            </a:extLst>
          </p:cNvPr>
          <p:cNvSpPr txBox="1"/>
          <p:nvPr/>
        </p:nvSpPr>
        <p:spPr>
          <a:xfrm>
            <a:off x="-308569" y="4202292"/>
            <a:ext cx="354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Payments in other currencies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DA20A6-5318-9692-6262-FDE98B332586}"/>
              </a:ext>
            </a:extLst>
          </p:cNvPr>
          <p:cNvSpPr txBox="1"/>
          <p:nvPr/>
        </p:nvSpPr>
        <p:spPr>
          <a:xfrm>
            <a:off x="3714076" y="4441944"/>
            <a:ext cx="32838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Payment run on Wednesday: </a:t>
            </a:r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248A8E53-127B-E92C-478D-58149C40BE29}"/>
              </a:ext>
            </a:extLst>
          </p:cNvPr>
          <p:cNvSpPr/>
          <p:nvPr/>
        </p:nvSpPr>
        <p:spPr>
          <a:xfrm>
            <a:off x="3783258" y="4842902"/>
            <a:ext cx="3103335" cy="952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A2DB06-57FE-6D08-63EB-2BFE3CF83D4C}"/>
              </a:ext>
            </a:extLst>
          </p:cNvPr>
          <p:cNvSpPr txBox="1"/>
          <p:nvPr/>
        </p:nvSpPr>
        <p:spPr>
          <a:xfrm>
            <a:off x="7041530" y="4033015"/>
            <a:ext cx="51504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creation of payment proposal on</a:t>
            </a:r>
            <a:r>
              <a:rPr lang="en-US" sz="1800" b="1" dirty="0"/>
              <a:t> </a:t>
            </a:r>
            <a:r>
              <a:rPr lang="en-US" sz="1800" b="1"/>
              <a:t>previous Wednesday</a:t>
            </a:r>
            <a:r>
              <a:rPr lang="en-US" sz="1800"/>
              <a:t>; </a:t>
            </a:r>
            <a:r>
              <a:rPr lang="en-US" sz="1800" dirty="0"/>
              <a:t>the run includes all invoices posted and free for payment, which are </a:t>
            </a:r>
            <a:r>
              <a:rPr lang="en-US" sz="1800" b="1" dirty="0"/>
              <a:t>due on Wednesday and posted in system up to and including last Friday</a:t>
            </a:r>
          </a:p>
        </p:txBody>
      </p:sp>
      <p:sp>
        <p:nvSpPr>
          <p:cNvPr id="28" name="Google Shape;122;p15">
            <a:extLst>
              <a:ext uri="{FF2B5EF4-FFF2-40B4-BE49-F238E27FC236}">
                <a16:creationId xmlns:a16="http://schemas.microsoft.com/office/drawing/2014/main" id="{A92FF021-E064-B380-C45D-0096CEBD2B9D}"/>
              </a:ext>
            </a:extLst>
          </p:cNvPr>
          <p:cNvSpPr/>
          <p:nvPr/>
        </p:nvSpPr>
        <p:spPr>
          <a:xfrm>
            <a:off x="180397" y="4942616"/>
            <a:ext cx="2567668" cy="59004"/>
          </a:xfrm>
          <a:prstGeom prst="rect">
            <a:avLst/>
          </a:prstGeom>
          <a:solidFill>
            <a:schemeClr val="accent2"/>
          </a:solidFill>
          <a:ln>
            <a:solidFill>
              <a:srgbClr val="C7D3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A495DB-F837-4DEF-55C4-C7D85528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967" y="1925012"/>
            <a:ext cx="838846" cy="83413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ED2DD2-7DE1-E414-C471-39B68314B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898" y="4167486"/>
            <a:ext cx="838846" cy="83413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43CF1DEC-E066-59F0-6C91-566F6F74F666}"/>
              </a:ext>
            </a:extLst>
          </p:cNvPr>
          <p:cNvSpPr/>
          <p:nvPr/>
        </p:nvSpPr>
        <p:spPr>
          <a:xfrm>
            <a:off x="3783258" y="1930296"/>
            <a:ext cx="3103335" cy="952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6465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CA3C09-8044-5A77-91C8-5FF4A295226B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90D16BB-491C-C82E-03CD-F324B22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" y="53191"/>
            <a:ext cx="7921624" cy="775597"/>
          </a:xfrm>
        </p:spPr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</a:rPr>
              <a:t>SPECIFIC DATES IN 202</a:t>
            </a:r>
            <a:r>
              <a:rPr lang="ru-RU" sz="2800" b="0" dirty="0">
                <a:solidFill>
                  <a:schemeClr val="bg1"/>
                </a:solidFill>
              </a:rPr>
              <a:t>5</a:t>
            </a:r>
            <a:br>
              <a:rPr lang="ru-RU" sz="2800" b="0" dirty="0">
                <a:solidFill>
                  <a:schemeClr val="bg1"/>
                </a:solidFill>
              </a:rPr>
            </a:br>
            <a:r>
              <a:rPr lang="en-US" sz="2800" b="0" dirty="0">
                <a:solidFill>
                  <a:schemeClr val="bg1"/>
                </a:solidFill>
              </a:rPr>
              <a:t>(OUT OF STANDARD SCHEDULE)</a:t>
            </a:r>
            <a:endParaRPr lang="ru-RU" sz="4000" b="0" dirty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C331F39-71B6-25EA-B25B-13B95992B3AD}"/>
              </a:ext>
            </a:extLst>
          </p:cNvPr>
          <p:cNvSpPr txBox="1"/>
          <p:nvPr/>
        </p:nvSpPr>
        <p:spPr>
          <a:xfrm>
            <a:off x="7401482" y="2983228"/>
            <a:ext cx="6099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February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F83F31-FE3C-B9F5-A319-D58AD4B13558}"/>
              </a:ext>
            </a:extLst>
          </p:cNvPr>
          <p:cNvSpPr txBox="1"/>
          <p:nvPr/>
        </p:nvSpPr>
        <p:spPr>
          <a:xfrm>
            <a:off x="10155957" y="2989692"/>
            <a:ext cx="6751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March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FE3F1A-B2BA-2ADE-FE9E-57BA3FF2035B}"/>
              </a:ext>
            </a:extLst>
          </p:cNvPr>
          <p:cNvSpPr txBox="1"/>
          <p:nvPr/>
        </p:nvSpPr>
        <p:spPr>
          <a:xfrm>
            <a:off x="9598714" y="1143202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December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EB895-3873-5CF4-353E-416A8DE75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9" y="1793072"/>
            <a:ext cx="2996254" cy="843960"/>
          </a:xfrm>
          <a:prstGeom prst="rect">
            <a:avLst/>
          </a:prstGeom>
          <a:solidFill>
            <a:srgbClr val="EB5000"/>
          </a:solidFill>
          <a:ln>
            <a:solidFill>
              <a:srgbClr val="C7D300"/>
            </a:solidFill>
          </a:ln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5648F0FF-1023-0537-BD4B-F65E75C48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07" y="1751729"/>
            <a:ext cx="2889639" cy="6909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6500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January</a:t>
            </a:r>
            <a:endParaRPr lang="ru-RU" sz="65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BB5DE-9CF5-30B7-60B4-8F691EF034A7}"/>
              </a:ext>
            </a:extLst>
          </p:cNvPr>
          <p:cNvSpPr txBox="1"/>
          <p:nvPr/>
        </p:nvSpPr>
        <p:spPr>
          <a:xfrm>
            <a:off x="3783345" y="1758186"/>
            <a:ext cx="8254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1" dirty="0"/>
              <a:t>January 1 – January 8 – Russian National holiday:</a:t>
            </a:r>
          </a:p>
          <a:p>
            <a:endParaRPr lang="en-US" sz="1600" dirty="0"/>
          </a:p>
          <a:p>
            <a:pPr marL="285750" indent="-285750">
              <a:buClr>
                <a:srgbClr val="C7D300"/>
              </a:buClr>
              <a:buFont typeface="Courier New" panose="02070309020205020404" pitchFamily="49" charset="0"/>
              <a:buChar char="o"/>
            </a:pPr>
            <a:r>
              <a:rPr lang="en-US" sz="1600" b="1" dirty="0"/>
              <a:t>January 1</a:t>
            </a:r>
            <a:r>
              <a:rPr lang="ru-RU" sz="1600" b="1" dirty="0"/>
              <a:t>3 -</a:t>
            </a:r>
            <a:r>
              <a:rPr lang="en-US" sz="1600" b="1" dirty="0"/>
              <a:t> 1st payment day </a:t>
            </a:r>
            <a:r>
              <a:rPr lang="en-US" sz="1600" dirty="0"/>
              <a:t>for all currencies</a:t>
            </a:r>
          </a:p>
        </p:txBody>
      </p:sp>
      <p:sp>
        <p:nvSpPr>
          <p:cNvPr id="22" name="Объект 6">
            <a:extLst>
              <a:ext uri="{FF2B5EF4-FFF2-40B4-BE49-F238E27FC236}">
                <a16:creationId xmlns:a16="http://schemas.microsoft.com/office/drawing/2014/main" id="{15CC1C9B-C879-E868-9CC8-C1D1EBF1E47C}"/>
              </a:ext>
            </a:extLst>
          </p:cNvPr>
          <p:cNvSpPr txBox="1">
            <a:spLocks/>
          </p:cNvSpPr>
          <p:nvPr/>
        </p:nvSpPr>
        <p:spPr>
          <a:xfrm>
            <a:off x="1428006" y="3127922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65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April</a:t>
            </a:r>
            <a:endParaRPr lang="ru-RU" sz="65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ru-RU" sz="6500" dirty="0">
              <a:solidFill>
                <a:schemeClr val="bg2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3469181-270E-3DF1-3970-903A829169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99" y="4061896"/>
            <a:ext cx="2996254" cy="835976"/>
          </a:xfrm>
          <a:prstGeom prst="rect">
            <a:avLst/>
          </a:prstGeom>
        </p:spPr>
      </p:pic>
      <p:sp>
        <p:nvSpPr>
          <p:cNvPr id="26" name="Объект 6">
            <a:extLst>
              <a:ext uri="{FF2B5EF4-FFF2-40B4-BE49-F238E27FC236}">
                <a16:creationId xmlns:a16="http://schemas.microsoft.com/office/drawing/2014/main" id="{C5F3B5CD-63F8-0A6D-1572-5D3A9052F892}"/>
              </a:ext>
            </a:extLst>
          </p:cNvPr>
          <p:cNvSpPr txBox="1">
            <a:spLocks/>
          </p:cNvSpPr>
          <p:nvPr/>
        </p:nvSpPr>
        <p:spPr>
          <a:xfrm>
            <a:off x="1428006" y="4048954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6500" dirty="0">
                <a:solidFill>
                  <a:schemeClr val="bg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May</a:t>
            </a:r>
            <a:endParaRPr lang="ru-RU" sz="65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8D3953-8D46-9C69-D457-9AD99C69BD06}"/>
              </a:ext>
            </a:extLst>
          </p:cNvPr>
          <p:cNvSpPr txBox="1"/>
          <p:nvPr/>
        </p:nvSpPr>
        <p:spPr>
          <a:xfrm>
            <a:off x="3872246" y="3732709"/>
            <a:ext cx="79625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b="1" i="1" dirty="0"/>
          </a:p>
          <a:p>
            <a:r>
              <a:rPr lang="en-US" sz="1600" b="1" i="1" dirty="0"/>
              <a:t>May 1</a:t>
            </a:r>
            <a:r>
              <a:rPr lang="ru-RU" sz="1600" b="1" i="1" dirty="0"/>
              <a:t>-2 </a:t>
            </a:r>
            <a:r>
              <a:rPr lang="en-US" sz="1600" b="1" i="1" dirty="0"/>
              <a:t>– Russian National holiday</a:t>
            </a:r>
            <a:endParaRPr lang="ru-RU" sz="1600" b="1" i="1" dirty="0"/>
          </a:p>
          <a:p>
            <a:r>
              <a:rPr lang="en-US" sz="1600" b="1" i="1" dirty="0"/>
              <a:t>May </a:t>
            </a:r>
            <a:r>
              <a:rPr lang="ru-RU" sz="1600" b="1" i="1" dirty="0"/>
              <a:t>8-9 </a:t>
            </a:r>
            <a:r>
              <a:rPr lang="en-US" sz="1600" b="1" i="1" dirty="0"/>
              <a:t>– Russian National holiday</a:t>
            </a:r>
          </a:p>
          <a:p>
            <a:endParaRPr lang="en-US" sz="1600" b="1" i="1" dirty="0"/>
          </a:p>
          <a:p>
            <a:pPr>
              <a:buClr>
                <a:srgbClr val="8F1781"/>
              </a:buClr>
            </a:pPr>
            <a:endParaRPr lang="en-US" sz="1600" b="1" dirty="0"/>
          </a:p>
        </p:txBody>
      </p:sp>
      <p:pic>
        <p:nvPicPr>
          <p:cNvPr id="4" name="Picture 3">
            <a:hlinkClick r:id="rId8" action="ppaction://hlinksldjump"/>
            <a:extLst>
              <a:ext uri="{FF2B5EF4-FFF2-40B4-BE49-F238E27FC236}">
                <a16:creationId xmlns:a16="http://schemas.microsoft.com/office/drawing/2014/main" id="{7C5707F6-45C2-FDCC-39C3-066B3569A6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3438" y="6196062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</p:spTree>
    <p:extLst>
      <p:ext uri="{BB962C8B-B14F-4D97-AF65-F5344CB8AC3E}">
        <p14:creationId xmlns:p14="http://schemas.microsoft.com/office/powerpoint/2010/main" val="314609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F0D5A45-4FF3-1166-A8BA-6848CECD4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9" y="3181961"/>
            <a:ext cx="2996254" cy="84244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CA3C09-8044-5A77-91C8-5FF4A295226B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90D16BB-491C-C82E-03CD-F324B22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" y="53191"/>
            <a:ext cx="7921624" cy="775597"/>
          </a:xfrm>
        </p:spPr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</a:rPr>
              <a:t>SPECIFIC DATES IN 202</a:t>
            </a:r>
            <a:r>
              <a:rPr lang="ru-RU" sz="2800" b="0" dirty="0">
                <a:solidFill>
                  <a:schemeClr val="bg1"/>
                </a:solidFill>
              </a:rPr>
              <a:t>5</a:t>
            </a:r>
            <a:br>
              <a:rPr lang="ru-RU" sz="2800" b="0" dirty="0">
                <a:solidFill>
                  <a:schemeClr val="bg1"/>
                </a:solidFill>
              </a:rPr>
            </a:br>
            <a:r>
              <a:rPr lang="en-US" sz="2800" b="0" dirty="0">
                <a:solidFill>
                  <a:schemeClr val="bg1"/>
                </a:solidFill>
              </a:rPr>
              <a:t>(OUT OF STANDARD SCHEDULE)</a:t>
            </a:r>
            <a:endParaRPr lang="ru-RU" sz="4000" b="0" dirty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C331F39-71B6-25EA-B25B-13B95992B3AD}"/>
              </a:ext>
            </a:extLst>
          </p:cNvPr>
          <p:cNvSpPr txBox="1"/>
          <p:nvPr/>
        </p:nvSpPr>
        <p:spPr>
          <a:xfrm>
            <a:off x="7401482" y="2983228"/>
            <a:ext cx="6099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February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F83F31-FE3C-B9F5-A319-D58AD4B13558}"/>
              </a:ext>
            </a:extLst>
          </p:cNvPr>
          <p:cNvSpPr txBox="1"/>
          <p:nvPr/>
        </p:nvSpPr>
        <p:spPr>
          <a:xfrm>
            <a:off x="10155957" y="2989692"/>
            <a:ext cx="6751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March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FE3F1A-B2BA-2ADE-FE9E-57BA3FF2035B}"/>
              </a:ext>
            </a:extLst>
          </p:cNvPr>
          <p:cNvSpPr txBox="1"/>
          <p:nvPr/>
        </p:nvSpPr>
        <p:spPr>
          <a:xfrm>
            <a:off x="9598714" y="1143202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December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EB895-3873-5CF4-353E-416A8DE75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9" y="1338547"/>
            <a:ext cx="2996254" cy="843960"/>
          </a:xfrm>
          <a:prstGeom prst="rect">
            <a:avLst/>
          </a:prstGeom>
          <a:solidFill>
            <a:srgbClr val="EB5000"/>
          </a:solidFill>
          <a:ln>
            <a:solidFill>
              <a:srgbClr val="C7D300"/>
            </a:solidFill>
          </a:ln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5648F0FF-1023-0537-BD4B-F65E75C48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749" y="1302811"/>
            <a:ext cx="2889639" cy="6909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65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June</a:t>
            </a:r>
            <a:endParaRPr lang="ru-RU" sz="65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BB5DE-9CF5-30B7-60B4-8F691EF034A7}"/>
              </a:ext>
            </a:extLst>
          </p:cNvPr>
          <p:cNvSpPr txBox="1"/>
          <p:nvPr/>
        </p:nvSpPr>
        <p:spPr>
          <a:xfrm>
            <a:off x="3783344" y="1194623"/>
            <a:ext cx="8254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b="1" i="1" dirty="0"/>
          </a:p>
          <a:p>
            <a:r>
              <a:rPr lang="en-US" sz="1600" b="1" i="1" dirty="0"/>
              <a:t>June 1</a:t>
            </a:r>
            <a:r>
              <a:rPr lang="ru-RU" sz="1600" b="1" i="1" dirty="0"/>
              <a:t>2-13</a:t>
            </a:r>
            <a:r>
              <a:rPr lang="en-US" sz="1600" b="1" i="1" dirty="0"/>
              <a:t> – Russian National holiday</a:t>
            </a:r>
            <a:r>
              <a:rPr lang="ru-RU" sz="1600" b="1" i="1" dirty="0"/>
              <a:t>:</a:t>
            </a:r>
            <a:endParaRPr lang="en-US" sz="1600" b="1" i="1" dirty="0"/>
          </a:p>
        </p:txBody>
      </p:sp>
      <p:sp>
        <p:nvSpPr>
          <p:cNvPr id="22" name="Объект 6">
            <a:extLst>
              <a:ext uri="{FF2B5EF4-FFF2-40B4-BE49-F238E27FC236}">
                <a16:creationId xmlns:a16="http://schemas.microsoft.com/office/drawing/2014/main" id="{15CC1C9B-C879-E868-9CC8-C1D1EBF1E47C}"/>
              </a:ext>
            </a:extLst>
          </p:cNvPr>
          <p:cNvSpPr txBox="1">
            <a:spLocks/>
          </p:cNvSpPr>
          <p:nvPr/>
        </p:nvSpPr>
        <p:spPr>
          <a:xfrm>
            <a:off x="731810" y="3181961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6500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November</a:t>
            </a:r>
            <a:endParaRPr lang="ru-RU" sz="65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ru-RU" sz="6500" dirty="0">
              <a:solidFill>
                <a:schemeClr val="bg2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3469181-270E-3DF1-3970-903A829169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299" y="5023855"/>
            <a:ext cx="2996254" cy="835976"/>
          </a:xfrm>
          <a:prstGeom prst="rect">
            <a:avLst/>
          </a:prstGeom>
        </p:spPr>
      </p:pic>
      <p:sp>
        <p:nvSpPr>
          <p:cNvPr id="26" name="Объект 6">
            <a:extLst>
              <a:ext uri="{FF2B5EF4-FFF2-40B4-BE49-F238E27FC236}">
                <a16:creationId xmlns:a16="http://schemas.microsoft.com/office/drawing/2014/main" id="{C5F3B5CD-63F8-0A6D-1572-5D3A9052F892}"/>
              </a:ext>
            </a:extLst>
          </p:cNvPr>
          <p:cNvSpPr txBox="1">
            <a:spLocks/>
          </p:cNvSpPr>
          <p:nvPr/>
        </p:nvSpPr>
        <p:spPr>
          <a:xfrm>
            <a:off x="731810" y="5096368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bg1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December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B761BF-270B-82DB-3146-1FDAF15B7576}"/>
              </a:ext>
            </a:extLst>
          </p:cNvPr>
          <p:cNvSpPr txBox="1"/>
          <p:nvPr/>
        </p:nvSpPr>
        <p:spPr>
          <a:xfrm>
            <a:off x="3783345" y="3021551"/>
            <a:ext cx="8254999" cy="107721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buClr>
                <a:srgbClr val="EB5000"/>
              </a:buClr>
            </a:pPr>
            <a:endParaRPr lang="ru-RU" sz="1600" b="1" i="1" dirty="0"/>
          </a:p>
          <a:p>
            <a:pPr>
              <a:buClr>
                <a:srgbClr val="EB5000"/>
              </a:buClr>
            </a:pPr>
            <a:r>
              <a:rPr lang="en-US" sz="1600" b="1" i="1" dirty="0"/>
              <a:t>November 4 - Russian National holiday :</a:t>
            </a:r>
            <a:endParaRPr lang="en-US" sz="1600" b="1" dirty="0"/>
          </a:p>
          <a:p>
            <a:pPr marL="285750" indent="-285750">
              <a:buClr>
                <a:srgbClr val="EB5000"/>
              </a:buClr>
              <a:buFont typeface="Courier New" panose="02070309020205020404" pitchFamily="49" charset="0"/>
              <a:buChar char="o"/>
            </a:pPr>
            <a:r>
              <a:rPr lang="en-US" sz="1600" dirty="0"/>
              <a:t>Transferring of payment day for RUB</a:t>
            </a:r>
            <a:r>
              <a:rPr lang="en-US" sz="1600" b="1" dirty="0"/>
              <a:t> payments from November</a:t>
            </a:r>
            <a:r>
              <a:rPr lang="ru-RU" sz="1600" b="1" dirty="0"/>
              <a:t> 3 </a:t>
            </a:r>
            <a:r>
              <a:rPr lang="en-US" sz="1600" b="1" dirty="0"/>
              <a:t>to November </a:t>
            </a:r>
            <a:r>
              <a:rPr lang="ru-RU" sz="1600" b="1" dirty="0"/>
              <a:t>1</a:t>
            </a:r>
            <a:endParaRPr lang="en-US" sz="16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8D3953-8D46-9C69-D457-9AD99C69BD06}"/>
              </a:ext>
            </a:extLst>
          </p:cNvPr>
          <p:cNvSpPr txBox="1"/>
          <p:nvPr/>
        </p:nvSpPr>
        <p:spPr>
          <a:xfrm>
            <a:off x="3783346" y="4990232"/>
            <a:ext cx="7962566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i="1" dirty="0"/>
              <a:t>Year-closing schedule: </a:t>
            </a:r>
          </a:p>
          <a:p>
            <a:endParaRPr lang="en-US" sz="1600" dirty="0"/>
          </a:p>
          <a:p>
            <a:pPr marL="285750" indent="-285750">
              <a:buClr>
                <a:srgbClr val="8F1781"/>
              </a:buClr>
              <a:buFont typeface="Courier New" panose="02070309020205020404" pitchFamily="49" charset="0"/>
              <a:buChar char="o"/>
            </a:pPr>
            <a:r>
              <a:rPr lang="en-US" sz="1600" b="1" dirty="0"/>
              <a:t>December 1</a:t>
            </a:r>
            <a:r>
              <a:rPr lang="ru-RU" sz="1600" b="1" dirty="0"/>
              <a:t>7 - </a:t>
            </a:r>
            <a:r>
              <a:rPr lang="en-US" sz="1600" b="1" dirty="0"/>
              <a:t>Last payment day for all currencies in 202</a:t>
            </a:r>
            <a:r>
              <a:rPr lang="ru-RU" sz="1600" b="1" dirty="0"/>
              <a:t>5</a:t>
            </a:r>
            <a:endParaRPr lang="en-US" sz="1600" b="1" dirty="0"/>
          </a:p>
        </p:txBody>
      </p:sp>
      <p:pic>
        <p:nvPicPr>
          <p:cNvPr id="2" name="Picture 1">
            <a:hlinkClick r:id="rId9" action="ppaction://hlinksldjump"/>
            <a:extLst>
              <a:ext uri="{FF2B5EF4-FFF2-40B4-BE49-F238E27FC236}">
                <a16:creationId xmlns:a16="http://schemas.microsoft.com/office/drawing/2014/main" id="{0B16F4B1-F8FF-08C7-E18D-298BC2C31B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3438" y="6196062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</p:spTree>
    <p:extLst>
      <p:ext uri="{BB962C8B-B14F-4D97-AF65-F5344CB8AC3E}">
        <p14:creationId xmlns:p14="http://schemas.microsoft.com/office/powerpoint/2010/main" val="373304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1">
            <a:extLst>
              <a:ext uri="{FF2B5EF4-FFF2-40B4-BE49-F238E27FC236}">
                <a16:creationId xmlns:a16="http://schemas.microsoft.com/office/drawing/2014/main" id="{D89FF0F6-14EA-A605-CB11-4F44B8DF77FC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10">
            <a:extLst>
              <a:ext uri="{FF2B5EF4-FFF2-40B4-BE49-F238E27FC236}">
                <a16:creationId xmlns:a16="http://schemas.microsoft.com/office/drawing/2014/main" id="{81242816-8D6E-86E6-C670-39E711273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328" y="179956"/>
            <a:ext cx="789845" cy="789845"/>
          </a:xfrm>
          <a:prstGeom prst="rect">
            <a:avLst/>
          </a:prstGeom>
        </p:spPr>
      </p:pic>
      <p:sp>
        <p:nvSpPr>
          <p:cNvPr id="38" name="Заголовок 5">
            <a:extLst>
              <a:ext uri="{FF2B5EF4-FFF2-40B4-BE49-F238E27FC236}">
                <a16:creationId xmlns:a16="http://schemas.microsoft.com/office/drawing/2014/main" id="{A8289C05-7A43-A6B5-8E3F-0681B97C4370}"/>
              </a:ext>
            </a:extLst>
          </p:cNvPr>
          <p:cNvSpPr txBox="1">
            <a:spLocks/>
          </p:cNvSpPr>
          <p:nvPr/>
        </p:nvSpPr>
        <p:spPr>
          <a:xfrm>
            <a:off x="327741" y="48648"/>
            <a:ext cx="11449050" cy="997196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JANUARY</a:t>
            </a:r>
            <a:r>
              <a:rPr lang="ru-RU" sz="4800" dirty="0"/>
              <a:t> 01                      </a:t>
            </a:r>
            <a:r>
              <a:rPr lang="ru-RU" sz="7200" dirty="0"/>
              <a:t>2025</a:t>
            </a:r>
          </a:p>
          <a:p>
            <a:endParaRPr lang="ru-RU" sz="7200" dirty="0"/>
          </a:p>
        </p:txBody>
      </p:sp>
      <p:pic>
        <p:nvPicPr>
          <p:cNvPr id="2" name="Picture 1">
            <a:hlinkClick r:id="rId4" action="ppaction://hlinksldjump"/>
            <a:extLst>
              <a:ext uri="{FF2B5EF4-FFF2-40B4-BE49-F238E27FC236}">
                <a16:creationId xmlns:a16="http://schemas.microsoft.com/office/drawing/2014/main" id="{B0B468FE-1AED-9511-B80F-7FF6D6E1E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133" y="5976549"/>
            <a:ext cx="2256267" cy="510678"/>
          </a:xfrm>
          <a:prstGeom prst="rect">
            <a:avLst/>
          </a:prstGeom>
          <a:ln>
            <a:solidFill>
              <a:srgbClr val="C7D300"/>
            </a:solidFill>
          </a:ln>
        </p:spPr>
      </p:pic>
      <p:graphicFrame>
        <p:nvGraphicFramePr>
          <p:cNvPr id="14" name="Google Shape;731;p77">
            <a:extLst>
              <a:ext uri="{FF2B5EF4-FFF2-40B4-BE49-F238E27FC236}">
                <a16:creationId xmlns:a16="http://schemas.microsoft.com/office/drawing/2014/main" id="{21C977A3-AD43-3F86-AFAA-7E06C4CB2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3651965"/>
              </p:ext>
            </p:extLst>
          </p:nvPr>
        </p:nvGraphicFramePr>
        <p:xfrm>
          <a:off x="567369" y="1802701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99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47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870B74F-FD74-1704-0405-37A58C8A9174}"/>
              </a:ext>
            </a:extLst>
          </p:cNvPr>
          <p:cNvGrpSpPr/>
          <p:nvPr/>
        </p:nvGrpSpPr>
        <p:grpSpPr>
          <a:xfrm>
            <a:off x="2381199" y="4774680"/>
            <a:ext cx="907378" cy="102749"/>
            <a:chOff x="2571943" y="4568202"/>
            <a:chExt cx="907378" cy="102749"/>
          </a:xfrm>
        </p:grpSpPr>
        <p:sp>
          <p:nvSpPr>
            <p:cNvPr id="16" name="Google Shape;122;p15">
              <a:extLst>
                <a:ext uri="{FF2B5EF4-FFF2-40B4-BE49-F238E27FC236}">
                  <a16:creationId xmlns:a16="http://schemas.microsoft.com/office/drawing/2014/main" id="{E09150D7-7FD4-82FA-8DBB-B96FE010F997}"/>
                </a:ext>
              </a:extLst>
            </p:cNvPr>
            <p:cNvSpPr/>
            <p:nvPr/>
          </p:nvSpPr>
          <p:spPr>
            <a:xfrm rot="10800000">
              <a:off x="2571947" y="4617962"/>
              <a:ext cx="907374" cy="52989"/>
            </a:xfrm>
            <a:prstGeom prst="rect">
              <a:avLst/>
            </a:prstGeom>
            <a:solidFill>
              <a:srgbClr val="EB5000"/>
            </a:solidFill>
            <a:ln>
              <a:solidFill>
                <a:srgbClr val="EB5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" name="Google Shape;122;p15">
              <a:extLst>
                <a:ext uri="{FF2B5EF4-FFF2-40B4-BE49-F238E27FC236}">
                  <a16:creationId xmlns:a16="http://schemas.microsoft.com/office/drawing/2014/main" id="{F59E0041-67B3-DC44-6692-7793D8CFE953}"/>
                </a:ext>
              </a:extLst>
            </p:cNvPr>
            <p:cNvSpPr/>
            <p:nvPr/>
          </p:nvSpPr>
          <p:spPr>
            <a:xfrm rot="10800000">
              <a:off x="2571943" y="4568202"/>
              <a:ext cx="907374" cy="52989"/>
            </a:xfrm>
            <a:prstGeom prst="rect">
              <a:avLst/>
            </a:prstGeom>
            <a:solidFill>
              <a:srgbClr val="8F1781"/>
            </a:solidFill>
            <a:ln>
              <a:solidFill>
                <a:srgbClr val="8F17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E545CFF9-A331-E2E0-C146-894212B2D9AA}"/>
              </a:ext>
            </a:extLst>
          </p:cNvPr>
          <p:cNvSpPr/>
          <p:nvPr/>
        </p:nvSpPr>
        <p:spPr>
          <a:xfrm rot="10800000">
            <a:off x="567369" y="558987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942E66E5-21D0-A39F-ED03-4C7AF6920333}"/>
              </a:ext>
            </a:extLst>
          </p:cNvPr>
          <p:cNvSpPr/>
          <p:nvPr/>
        </p:nvSpPr>
        <p:spPr>
          <a:xfrm rot="10800000">
            <a:off x="556425" y="482444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F6ED11E-8742-46BF-DDD8-C2E8FAA44463}"/>
              </a:ext>
            </a:extLst>
          </p:cNvPr>
          <p:cNvGrpSpPr/>
          <p:nvPr/>
        </p:nvGrpSpPr>
        <p:grpSpPr>
          <a:xfrm>
            <a:off x="2381206" y="5534934"/>
            <a:ext cx="907378" cy="102749"/>
            <a:chOff x="2571943" y="4568202"/>
            <a:chExt cx="907378" cy="102749"/>
          </a:xfrm>
        </p:grpSpPr>
        <p:sp>
          <p:nvSpPr>
            <p:cNvPr id="21" name="Google Shape;122;p15">
              <a:extLst>
                <a:ext uri="{FF2B5EF4-FFF2-40B4-BE49-F238E27FC236}">
                  <a16:creationId xmlns:a16="http://schemas.microsoft.com/office/drawing/2014/main" id="{A15CAFEB-4696-ACA9-7F86-485CFBDEC8D9}"/>
                </a:ext>
              </a:extLst>
            </p:cNvPr>
            <p:cNvSpPr/>
            <p:nvPr/>
          </p:nvSpPr>
          <p:spPr>
            <a:xfrm rot="10800000">
              <a:off x="2571947" y="4617962"/>
              <a:ext cx="907374" cy="52989"/>
            </a:xfrm>
            <a:prstGeom prst="rect">
              <a:avLst/>
            </a:prstGeom>
            <a:solidFill>
              <a:srgbClr val="EB5000"/>
            </a:solidFill>
            <a:ln>
              <a:solidFill>
                <a:srgbClr val="EB5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" name="Google Shape;122;p15">
              <a:extLst>
                <a:ext uri="{FF2B5EF4-FFF2-40B4-BE49-F238E27FC236}">
                  <a16:creationId xmlns:a16="http://schemas.microsoft.com/office/drawing/2014/main" id="{05DF873E-A198-7EB1-E4BD-0E96583CD364}"/>
                </a:ext>
              </a:extLst>
            </p:cNvPr>
            <p:cNvSpPr/>
            <p:nvPr/>
          </p:nvSpPr>
          <p:spPr>
            <a:xfrm rot="10800000">
              <a:off x="2571943" y="4568202"/>
              <a:ext cx="907374" cy="52989"/>
            </a:xfrm>
            <a:prstGeom prst="rect">
              <a:avLst/>
            </a:prstGeom>
            <a:solidFill>
              <a:srgbClr val="8F1781"/>
            </a:solidFill>
            <a:ln>
              <a:solidFill>
                <a:srgbClr val="8F17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62DA0B9-1C01-F899-8BC5-313F18A7107B}"/>
              </a:ext>
            </a:extLst>
          </p:cNvPr>
          <p:cNvGrpSpPr/>
          <p:nvPr/>
        </p:nvGrpSpPr>
        <p:grpSpPr>
          <a:xfrm>
            <a:off x="7666328" y="1969083"/>
            <a:ext cx="4186544" cy="2736154"/>
            <a:chOff x="7590247" y="2103185"/>
            <a:chExt cx="4186544" cy="2736154"/>
          </a:xfrm>
        </p:grpSpPr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76AF0A80-AF9E-0CCD-B395-E943125CD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1D37058-F936-3028-AA37-93B1C39DB310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20F35B1-DFB2-A165-6F09-2A9464110F80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4140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10">
            <a:extLst>
              <a:ext uri="{FF2B5EF4-FFF2-40B4-BE49-F238E27FC236}">
                <a16:creationId xmlns:a16="http://schemas.microsoft.com/office/drawing/2014/main" id="{CBA57C06-EDD1-105E-A2FF-98F9907DC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328" y="179956"/>
            <a:ext cx="789845" cy="789845"/>
          </a:xfrm>
          <a:prstGeom prst="rect">
            <a:avLst/>
          </a:prstGeom>
        </p:spPr>
      </p:pic>
      <p:sp>
        <p:nvSpPr>
          <p:cNvPr id="26" name="Заголовок 5">
            <a:extLst>
              <a:ext uri="{FF2B5EF4-FFF2-40B4-BE49-F238E27FC236}">
                <a16:creationId xmlns:a16="http://schemas.microsoft.com/office/drawing/2014/main" id="{18537A5E-D74F-7112-E2D7-32188AA18508}"/>
              </a:ext>
            </a:extLst>
          </p:cNvPr>
          <p:cNvSpPr txBox="1">
            <a:spLocks/>
          </p:cNvSpPr>
          <p:nvPr/>
        </p:nvSpPr>
        <p:spPr>
          <a:xfrm>
            <a:off x="327741" y="48648"/>
            <a:ext cx="11449050" cy="997196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FEBRUARY</a:t>
            </a:r>
            <a:r>
              <a:rPr lang="ru-RU" sz="4800" dirty="0"/>
              <a:t> 0</a:t>
            </a:r>
            <a:r>
              <a:rPr lang="en-US" sz="4800" dirty="0"/>
              <a:t>2</a:t>
            </a:r>
            <a:r>
              <a:rPr lang="ru-RU" sz="4800" dirty="0"/>
              <a:t>                      </a:t>
            </a:r>
            <a:r>
              <a:rPr lang="ru-RU" sz="7200" dirty="0"/>
              <a:t>2025</a:t>
            </a:r>
          </a:p>
        </p:txBody>
      </p:sp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EEB833E5-0E3D-BEA2-8306-689C93631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133" y="5976549"/>
            <a:ext cx="2256267" cy="510678"/>
          </a:xfrm>
          <a:prstGeom prst="rect">
            <a:avLst/>
          </a:prstGeom>
          <a:ln>
            <a:solidFill>
              <a:srgbClr val="C7D300"/>
            </a:solidFill>
          </a:ln>
        </p:spPr>
      </p:pic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1B87A6E0-21C7-EF33-4804-71E20595DA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0195040"/>
              </p:ext>
            </p:extLst>
          </p:nvPr>
        </p:nvGraphicFramePr>
        <p:xfrm>
          <a:off x="570156" y="1888631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232958D2-1976-5F48-A7D8-75209F2F185A}"/>
              </a:ext>
            </a:extLst>
          </p:cNvPr>
          <p:cNvSpPr/>
          <p:nvPr/>
        </p:nvSpPr>
        <p:spPr>
          <a:xfrm rot="10800000">
            <a:off x="2384904" y="414425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60DD0587-53C6-DAFE-156F-ECE2F7875FDC}"/>
              </a:ext>
            </a:extLst>
          </p:cNvPr>
          <p:cNvSpPr/>
          <p:nvPr/>
        </p:nvSpPr>
        <p:spPr>
          <a:xfrm rot="10800000">
            <a:off x="2384904" y="408711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A0CAED13-9F48-0CDC-B82F-2A308D87674C}"/>
              </a:ext>
            </a:extLst>
          </p:cNvPr>
          <p:cNvSpPr/>
          <p:nvPr/>
        </p:nvSpPr>
        <p:spPr>
          <a:xfrm rot="10800000">
            <a:off x="570156" y="490988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FF719781-AF85-AA13-A205-6A04E71182D6}"/>
              </a:ext>
            </a:extLst>
          </p:cNvPr>
          <p:cNvSpPr/>
          <p:nvPr/>
        </p:nvSpPr>
        <p:spPr>
          <a:xfrm rot="10800000">
            <a:off x="2381739" y="491444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7EBF3A57-D096-AA52-7C2E-7ABE3F8BF7FB}"/>
              </a:ext>
            </a:extLst>
          </p:cNvPr>
          <p:cNvSpPr/>
          <p:nvPr/>
        </p:nvSpPr>
        <p:spPr>
          <a:xfrm rot="10800000">
            <a:off x="2381738" y="4861453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9FB7C521-4451-59B6-C7AE-11D2F058D139}"/>
              </a:ext>
            </a:extLst>
          </p:cNvPr>
          <p:cNvSpPr/>
          <p:nvPr/>
        </p:nvSpPr>
        <p:spPr>
          <a:xfrm rot="10800000">
            <a:off x="2384902" y="567666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9D7A1743-CC77-4EE4-4E8F-C8A480993336}"/>
              </a:ext>
            </a:extLst>
          </p:cNvPr>
          <p:cNvSpPr/>
          <p:nvPr/>
        </p:nvSpPr>
        <p:spPr>
          <a:xfrm rot="10800000">
            <a:off x="2384904" y="561571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7B3DEA82-7524-1713-9FAA-4096C06867FF}"/>
              </a:ext>
            </a:extLst>
          </p:cNvPr>
          <p:cNvSpPr/>
          <p:nvPr/>
        </p:nvSpPr>
        <p:spPr>
          <a:xfrm rot="10800000">
            <a:off x="567369" y="567666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4236EE97-5BA8-ECF1-54BA-4CE2DC05D3DB}"/>
              </a:ext>
            </a:extLst>
          </p:cNvPr>
          <p:cNvSpPr/>
          <p:nvPr/>
        </p:nvSpPr>
        <p:spPr>
          <a:xfrm rot="10800000">
            <a:off x="571070" y="411776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0219A45A-C881-F89E-CF5D-9EDB069A9476}"/>
              </a:ext>
            </a:extLst>
          </p:cNvPr>
          <p:cNvSpPr/>
          <p:nvPr/>
        </p:nvSpPr>
        <p:spPr>
          <a:xfrm rot="10800000">
            <a:off x="571070" y="337399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026F123D-5417-CFE9-35BB-2272BEF7EBC8}"/>
              </a:ext>
            </a:extLst>
          </p:cNvPr>
          <p:cNvSpPr/>
          <p:nvPr/>
        </p:nvSpPr>
        <p:spPr>
          <a:xfrm rot="10800000">
            <a:off x="2379542" y="3381268"/>
            <a:ext cx="907374" cy="4571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Google Shape;122;p15">
            <a:extLst>
              <a:ext uri="{FF2B5EF4-FFF2-40B4-BE49-F238E27FC236}">
                <a16:creationId xmlns:a16="http://schemas.microsoft.com/office/drawing/2014/main" id="{299A6F8A-D2BC-9BFB-44C2-7FEAB9866E82}"/>
              </a:ext>
            </a:extLst>
          </p:cNvPr>
          <p:cNvSpPr/>
          <p:nvPr/>
        </p:nvSpPr>
        <p:spPr>
          <a:xfrm rot="10800000">
            <a:off x="2381288" y="331889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22F1776-8478-34BA-7918-20805370B687}"/>
              </a:ext>
            </a:extLst>
          </p:cNvPr>
          <p:cNvGrpSpPr/>
          <p:nvPr/>
        </p:nvGrpSpPr>
        <p:grpSpPr>
          <a:xfrm>
            <a:off x="7666328" y="1969083"/>
            <a:ext cx="4186544" cy="2736154"/>
            <a:chOff x="7590247" y="2103185"/>
            <a:chExt cx="4186544" cy="2736154"/>
          </a:xfrm>
        </p:grpSpPr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D8D3633C-72AC-6A60-65FA-57770F0BE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23358CB-2CA9-FD05-9317-8B29E1851203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75CC756-51E9-7F10-9399-A7D60B766ED1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2843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10">
            <a:extLst>
              <a:ext uri="{FF2B5EF4-FFF2-40B4-BE49-F238E27FC236}">
                <a16:creationId xmlns:a16="http://schemas.microsoft.com/office/drawing/2014/main" id="{CBA57C06-EDD1-105E-A2FF-98F9907DC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328" y="179956"/>
            <a:ext cx="789845" cy="789845"/>
          </a:xfrm>
          <a:prstGeom prst="rect">
            <a:avLst/>
          </a:prstGeom>
        </p:spPr>
      </p:pic>
      <p:sp>
        <p:nvSpPr>
          <p:cNvPr id="26" name="Заголовок 5">
            <a:extLst>
              <a:ext uri="{FF2B5EF4-FFF2-40B4-BE49-F238E27FC236}">
                <a16:creationId xmlns:a16="http://schemas.microsoft.com/office/drawing/2014/main" id="{18537A5E-D74F-7112-E2D7-32188AA18508}"/>
              </a:ext>
            </a:extLst>
          </p:cNvPr>
          <p:cNvSpPr txBox="1">
            <a:spLocks/>
          </p:cNvSpPr>
          <p:nvPr/>
        </p:nvSpPr>
        <p:spPr>
          <a:xfrm>
            <a:off x="327741" y="48648"/>
            <a:ext cx="11449050" cy="997196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MARCH</a:t>
            </a:r>
            <a:r>
              <a:rPr lang="ru-RU" sz="4800" dirty="0"/>
              <a:t> 0</a:t>
            </a:r>
            <a:r>
              <a:rPr lang="en-US" sz="4800" dirty="0"/>
              <a:t>2</a:t>
            </a:r>
            <a:r>
              <a:rPr lang="ru-RU" sz="4800" dirty="0"/>
              <a:t>                      </a:t>
            </a:r>
            <a:r>
              <a:rPr lang="ru-RU" sz="7200" dirty="0"/>
              <a:t>2025</a:t>
            </a:r>
          </a:p>
        </p:txBody>
      </p:sp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B8953222-3896-9538-112B-50B6229B0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133" y="5976549"/>
            <a:ext cx="2256267" cy="510678"/>
          </a:xfrm>
          <a:prstGeom prst="rect">
            <a:avLst/>
          </a:prstGeom>
          <a:ln>
            <a:solidFill>
              <a:srgbClr val="C7D300"/>
            </a:solidFill>
          </a:ln>
        </p:spPr>
      </p:pic>
      <p:graphicFrame>
        <p:nvGraphicFramePr>
          <p:cNvPr id="6" name="Google Shape;731;p77">
            <a:extLst>
              <a:ext uri="{FF2B5EF4-FFF2-40B4-BE49-F238E27FC236}">
                <a16:creationId xmlns:a16="http://schemas.microsoft.com/office/drawing/2014/main" id="{46460BE8-51C5-E834-2B6C-5FE43A0E67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4931"/>
              </p:ext>
            </p:extLst>
          </p:nvPr>
        </p:nvGraphicFramePr>
        <p:xfrm>
          <a:off x="571301" y="1334923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r>
                        <a:rPr lang="en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A6B4D861-C2BC-C8CE-AF13-9B5EE095CAA9}"/>
              </a:ext>
            </a:extLst>
          </p:cNvPr>
          <p:cNvSpPr/>
          <p:nvPr/>
        </p:nvSpPr>
        <p:spPr>
          <a:xfrm rot="10800000">
            <a:off x="2386049" y="359055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02467C34-3CB1-399C-7E24-EB1FFEC78BF0}"/>
              </a:ext>
            </a:extLst>
          </p:cNvPr>
          <p:cNvSpPr/>
          <p:nvPr/>
        </p:nvSpPr>
        <p:spPr>
          <a:xfrm rot="10800000">
            <a:off x="2386049" y="353341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59801C30-F455-EBE0-7927-3FBA0C49A5FA}"/>
              </a:ext>
            </a:extLst>
          </p:cNvPr>
          <p:cNvSpPr/>
          <p:nvPr/>
        </p:nvSpPr>
        <p:spPr>
          <a:xfrm rot="10800000">
            <a:off x="571301" y="435617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C54E7D4E-FD79-D940-66BC-9DD52C13D48E}"/>
              </a:ext>
            </a:extLst>
          </p:cNvPr>
          <p:cNvSpPr/>
          <p:nvPr/>
        </p:nvSpPr>
        <p:spPr>
          <a:xfrm rot="10800000">
            <a:off x="2382884" y="436073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D81F1498-021D-6FFD-19FE-689CB25A6549}"/>
              </a:ext>
            </a:extLst>
          </p:cNvPr>
          <p:cNvSpPr/>
          <p:nvPr/>
        </p:nvSpPr>
        <p:spPr>
          <a:xfrm rot="10800000">
            <a:off x="2382883" y="430774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825C7F54-0580-B2C4-BB63-17C421AF6E75}"/>
              </a:ext>
            </a:extLst>
          </p:cNvPr>
          <p:cNvSpPr/>
          <p:nvPr/>
        </p:nvSpPr>
        <p:spPr>
          <a:xfrm rot="10800000">
            <a:off x="2386047" y="512295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0E3CE03F-70F3-AC9A-D1FA-D698EC11E1F6}"/>
              </a:ext>
            </a:extLst>
          </p:cNvPr>
          <p:cNvSpPr/>
          <p:nvPr/>
        </p:nvSpPr>
        <p:spPr>
          <a:xfrm rot="10800000">
            <a:off x="2386049" y="506201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79EE7BB1-50C2-2603-3373-570BD932FEBA}"/>
              </a:ext>
            </a:extLst>
          </p:cNvPr>
          <p:cNvSpPr/>
          <p:nvPr/>
        </p:nvSpPr>
        <p:spPr>
          <a:xfrm rot="10800000">
            <a:off x="568514" y="512296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0A202447-DD4F-0108-FA41-DBD36DBA407E}"/>
              </a:ext>
            </a:extLst>
          </p:cNvPr>
          <p:cNvSpPr/>
          <p:nvPr/>
        </p:nvSpPr>
        <p:spPr>
          <a:xfrm rot="10800000">
            <a:off x="2386049" y="281380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122;p15">
            <a:extLst>
              <a:ext uri="{FF2B5EF4-FFF2-40B4-BE49-F238E27FC236}">
                <a16:creationId xmlns:a16="http://schemas.microsoft.com/office/drawing/2014/main" id="{176BF45E-963E-70B5-78D6-41737DB1EB5A}"/>
              </a:ext>
            </a:extLst>
          </p:cNvPr>
          <p:cNvSpPr/>
          <p:nvPr/>
        </p:nvSpPr>
        <p:spPr>
          <a:xfrm rot="10800000">
            <a:off x="2386049" y="274976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B5A5285B-E18E-B2CB-E2F4-8EE0F391C499}"/>
              </a:ext>
            </a:extLst>
          </p:cNvPr>
          <p:cNvSpPr/>
          <p:nvPr/>
        </p:nvSpPr>
        <p:spPr>
          <a:xfrm rot="10800000">
            <a:off x="571301" y="281558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122;p15">
            <a:extLst>
              <a:ext uri="{FF2B5EF4-FFF2-40B4-BE49-F238E27FC236}">
                <a16:creationId xmlns:a16="http://schemas.microsoft.com/office/drawing/2014/main" id="{BCEE0B7C-C174-342A-0047-128A5D17ACDA}"/>
              </a:ext>
            </a:extLst>
          </p:cNvPr>
          <p:cNvSpPr/>
          <p:nvPr/>
        </p:nvSpPr>
        <p:spPr>
          <a:xfrm rot="10800000">
            <a:off x="568513" y="356405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122;p15">
            <a:extLst>
              <a:ext uri="{FF2B5EF4-FFF2-40B4-BE49-F238E27FC236}">
                <a16:creationId xmlns:a16="http://schemas.microsoft.com/office/drawing/2014/main" id="{FC3978B8-9731-BF4C-B864-8BA0A0B59088}"/>
              </a:ext>
            </a:extLst>
          </p:cNvPr>
          <p:cNvSpPr/>
          <p:nvPr/>
        </p:nvSpPr>
        <p:spPr>
          <a:xfrm rot="10800000">
            <a:off x="2386046" y="590071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122;p15">
            <a:extLst>
              <a:ext uri="{FF2B5EF4-FFF2-40B4-BE49-F238E27FC236}">
                <a16:creationId xmlns:a16="http://schemas.microsoft.com/office/drawing/2014/main" id="{06FF23F8-35B4-1547-0871-5CDBBF879832}"/>
              </a:ext>
            </a:extLst>
          </p:cNvPr>
          <p:cNvSpPr/>
          <p:nvPr/>
        </p:nvSpPr>
        <p:spPr>
          <a:xfrm rot="10800000">
            <a:off x="2386049" y="583720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122;p15">
            <a:extLst>
              <a:ext uri="{FF2B5EF4-FFF2-40B4-BE49-F238E27FC236}">
                <a16:creationId xmlns:a16="http://schemas.microsoft.com/office/drawing/2014/main" id="{D2D87C35-8919-061B-A864-ECD0EFB66E95}"/>
              </a:ext>
            </a:extLst>
          </p:cNvPr>
          <p:cNvSpPr/>
          <p:nvPr/>
        </p:nvSpPr>
        <p:spPr>
          <a:xfrm rot="10800000">
            <a:off x="572215" y="589320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689FE9D-6EDF-E97D-DA69-4E136EEADEDA}"/>
              </a:ext>
            </a:extLst>
          </p:cNvPr>
          <p:cNvGrpSpPr/>
          <p:nvPr/>
        </p:nvGrpSpPr>
        <p:grpSpPr>
          <a:xfrm>
            <a:off x="7666328" y="1969083"/>
            <a:ext cx="4186544" cy="2736154"/>
            <a:chOff x="7590247" y="2103185"/>
            <a:chExt cx="4186544" cy="2736154"/>
          </a:xfrm>
        </p:grpSpPr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DBC89ED5-CA86-0526-13DA-352D0AFB8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961C6AB8-6AD5-1CDD-B43C-C8BEEE8AF007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4FB43AD-9C15-9E50-8D81-DA5F95486ED3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7426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10">
            <a:extLst>
              <a:ext uri="{FF2B5EF4-FFF2-40B4-BE49-F238E27FC236}">
                <a16:creationId xmlns:a16="http://schemas.microsoft.com/office/drawing/2014/main" id="{CBA57C06-EDD1-105E-A2FF-98F9907DC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328" y="179956"/>
            <a:ext cx="789845" cy="789845"/>
          </a:xfrm>
          <a:prstGeom prst="rect">
            <a:avLst/>
          </a:prstGeom>
        </p:spPr>
      </p:pic>
      <p:sp>
        <p:nvSpPr>
          <p:cNvPr id="26" name="Заголовок 5">
            <a:extLst>
              <a:ext uri="{FF2B5EF4-FFF2-40B4-BE49-F238E27FC236}">
                <a16:creationId xmlns:a16="http://schemas.microsoft.com/office/drawing/2014/main" id="{18537A5E-D74F-7112-E2D7-32188AA18508}"/>
              </a:ext>
            </a:extLst>
          </p:cNvPr>
          <p:cNvSpPr txBox="1">
            <a:spLocks/>
          </p:cNvSpPr>
          <p:nvPr/>
        </p:nvSpPr>
        <p:spPr>
          <a:xfrm>
            <a:off x="327741" y="48648"/>
            <a:ext cx="11449050" cy="997196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APRIL</a:t>
            </a:r>
            <a:r>
              <a:rPr lang="ru-RU" sz="4800" dirty="0"/>
              <a:t> 0</a:t>
            </a:r>
            <a:r>
              <a:rPr lang="en-US" sz="4800" dirty="0"/>
              <a:t>4</a:t>
            </a:r>
            <a:r>
              <a:rPr lang="ru-RU" sz="4800" dirty="0"/>
              <a:t>                      </a:t>
            </a:r>
            <a:r>
              <a:rPr lang="ru-RU" sz="7200" dirty="0"/>
              <a:t>2025</a:t>
            </a:r>
          </a:p>
        </p:txBody>
      </p:sp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33B58C4A-60A7-B2FF-477D-150C5C02D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133" y="5976549"/>
            <a:ext cx="2256267" cy="510678"/>
          </a:xfrm>
          <a:prstGeom prst="rect">
            <a:avLst/>
          </a:prstGeom>
          <a:ln>
            <a:solidFill>
              <a:srgbClr val="C7D300"/>
            </a:solidFill>
          </a:ln>
        </p:spPr>
      </p:pic>
      <p:graphicFrame>
        <p:nvGraphicFramePr>
          <p:cNvPr id="2" name="Google Shape;731;p77">
            <a:extLst>
              <a:ext uri="{FF2B5EF4-FFF2-40B4-BE49-F238E27FC236}">
                <a16:creationId xmlns:a16="http://schemas.microsoft.com/office/drawing/2014/main" id="{CFFE8BA8-02C8-649C-656C-13A3552304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6751258"/>
              </p:ext>
            </p:extLst>
          </p:nvPr>
        </p:nvGraphicFramePr>
        <p:xfrm>
          <a:off x="576876" y="1826504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Google Shape;122;p15">
            <a:extLst>
              <a:ext uri="{FF2B5EF4-FFF2-40B4-BE49-F238E27FC236}">
                <a16:creationId xmlns:a16="http://schemas.microsoft.com/office/drawing/2014/main" id="{0532F8B4-642F-E84A-E05B-9B9843DA827C}"/>
              </a:ext>
            </a:extLst>
          </p:cNvPr>
          <p:cNvSpPr/>
          <p:nvPr/>
        </p:nvSpPr>
        <p:spPr>
          <a:xfrm rot="10800000">
            <a:off x="2391624" y="408213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6DCE3139-1252-57D6-7229-E1BD77916087}"/>
              </a:ext>
            </a:extLst>
          </p:cNvPr>
          <p:cNvSpPr/>
          <p:nvPr/>
        </p:nvSpPr>
        <p:spPr>
          <a:xfrm rot="10800000">
            <a:off x="2391624" y="402499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122;p15">
            <a:extLst>
              <a:ext uri="{FF2B5EF4-FFF2-40B4-BE49-F238E27FC236}">
                <a16:creationId xmlns:a16="http://schemas.microsoft.com/office/drawing/2014/main" id="{2CE1E445-5EAF-E2A2-4DB0-B339B80548CB}"/>
              </a:ext>
            </a:extLst>
          </p:cNvPr>
          <p:cNvSpPr/>
          <p:nvPr/>
        </p:nvSpPr>
        <p:spPr>
          <a:xfrm rot="10800000">
            <a:off x="576876" y="484775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7CEE5B68-FFD7-9748-83D1-5D7844B3CDDB}"/>
              </a:ext>
            </a:extLst>
          </p:cNvPr>
          <p:cNvSpPr/>
          <p:nvPr/>
        </p:nvSpPr>
        <p:spPr>
          <a:xfrm rot="10800000">
            <a:off x="2388459" y="485231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CBB7E40F-9349-1BBF-8A8C-4363FA36895A}"/>
              </a:ext>
            </a:extLst>
          </p:cNvPr>
          <p:cNvSpPr/>
          <p:nvPr/>
        </p:nvSpPr>
        <p:spPr>
          <a:xfrm rot="10800000">
            <a:off x="2388458" y="479932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9B31ADD2-B892-13B6-C16F-B069B0245885}"/>
              </a:ext>
            </a:extLst>
          </p:cNvPr>
          <p:cNvSpPr/>
          <p:nvPr/>
        </p:nvSpPr>
        <p:spPr>
          <a:xfrm rot="10800000">
            <a:off x="2391622" y="561454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ED4C74A6-326C-BF8C-1C0A-50EFFCE34949}"/>
              </a:ext>
            </a:extLst>
          </p:cNvPr>
          <p:cNvSpPr/>
          <p:nvPr/>
        </p:nvSpPr>
        <p:spPr>
          <a:xfrm rot="10800000">
            <a:off x="2391624" y="555359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09A2C5A4-0780-B356-4B0D-035BBEECFDA2}"/>
              </a:ext>
            </a:extLst>
          </p:cNvPr>
          <p:cNvSpPr/>
          <p:nvPr/>
        </p:nvSpPr>
        <p:spPr>
          <a:xfrm rot="10800000">
            <a:off x="574089" y="561454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A07BE31A-F81F-0EC3-7CDC-203CC7609E68}"/>
              </a:ext>
            </a:extLst>
          </p:cNvPr>
          <p:cNvSpPr/>
          <p:nvPr/>
        </p:nvSpPr>
        <p:spPr>
          <a:xfrm rot="10800000">
            <a:off x="2391624" y="330538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22A290C0-6300-0CC6-DCA5-98DE85B1BFCA}"/>
              </a:ext>
            </a:extLst>
          </p:cNvPr>
          <p:cNvSpPr/>
          <p:nvPr/>
        </p:nvSpPr>
        <p:spPr>
          <a:xfrm rot="10800000">
            <a:off x="2391624" y="324134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055928D9-4F96-3F50-CC92-2A0D23E591AE}"/>
              </a:ext>
            </a:extLst>
          </p:cNvPr>
          <p:cNvSpPr/>
          <p:nvPr/>
        </p:nvSpPr>
        <p:spPr>
          <a:xfrm rot="10800000">
            <a:off x="576876" y="330717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20821CDD-8EC6-827A-765C-051A93236BDD}"/>
              </a:ext>
            </a:extLst>
          </p:cNvPr>
          <p:cNvSpPr/>
          <p:nvPr/>
        </p:nvSpPr>
        <p:spPr>
          <a:xfrm rot="10800000">
            <a:off x="574089" y="407264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C8AE3FE-3B1A-8A41-D5A9-4E726C36171A}"/>
              </a:ext>
            </a:extLst>
          </p:cNvPr>
          <p:cNvGrpSpPr/>
          <p:nvPr/>
        </p:nvGrpSpPr>
        <p:grpSpPr>
          <a:xfrm>
            <a:off x="7666328" y="1969083"/>
            <a:ext cx="4186544" cy="2736154"/>
            <a:chOff x="7590247" y="2103185"/>
            <a:chExt cx="4186544" cy="2736154"/>
          </a:xfrm>
        </p:grpSpPr>
        <p:pic>
          <p:nvPicPr>
            <p:cNvPr id="19" name="Picture 7">
              <a:extLst>
                <a:ext uri="{FF2B5EF4-FFF2-40B4-BE49-F238E27FC236}">
                  <a16:creationId xmlns:a16="http://schemas.microsoft.com/office/drawing/2014/main" id="{7BA48341-6755-F734-70CA-25DAB4EB7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1E60C569-E25B-DE46-172B-439A60C547D1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A0C0847-18A4-5263-442C-EB37233440A7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49518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ултон">
      <a:dk1>
        <a:srgbClr val="000000"/>
      </a:dk1>
      <a:lt1>
        <a:srgbClr val="FFFFFF"/>
      </a:lt1>
      <a:dk2>
        <a:srgbClr val="EB5000"/>
      </a:dk2>
      <a:lt2>
        <a:srgbClr val="FFFFFF"/>
      </a:lt2>
      <a:accent1>
        <a:srgbClr val="EB5000"/>
      </a:accent1>
      <a:accent2>
        <a:srgbClr val="C7D300"/>
      </a:accent2>
      <a:accent3>
        <a:srgbClr val="8F1781"/>
      </a:accent3>
      <a:accent4>
        <a:srgbClr val="7D7D7D"/>
      </a:accent4>
      <a:accent5>
        <a:srgbClr val="B9B9B9"/>
      </a:accent5>
      <a:accent6>
        <a:srgbClr val="FFFFFF"/>
      </a:accent6>
      <a:hlink>
        <a:srgbClr val="EB5000"/>
      </a:hlink>
      <a:folHlink>
        <a:srgbClr val="000000"/>
      </a:folHlink>
    </a:clrScheme>
    <a:fontScheme name="Multon">
      <a:majorFont>
        <a:latin typeface="RF Dewi Expanded"/>
        <a:ea typeface=""/>
        <a:cs typeface=""/>
      </a:majorFont>
      <a:minorFont>
        <a:latin typeface="RF Dewi Extend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C7ADF2DB84DF4EBDF6CA45EC231D6C" ma:contentTypeVersion="6" ma:contentTypeDescription="Create a new document." ma:contentTypeScope="" ma:versionID="ef12a9d75a5d1d0ef97b30ee4c337872">
  <xsd:schema xmlns:xsd="http://www.w3.org/2001/XMLSchema" xmlns:xs="http://www.w3.org/2001/XMLSchema" xmlns:p="http://schemas.microsoft.com/office/2006/metadata/properties" xmlns:ns2="bed0a8d1-dec9-4f79-afda-211150626ce3" xmlns:ns3="57c6186d-dc0a-4559-a287-4ccd58234359" targetNamespace="http://schemas.microsoft.com/office/2006/metadata/properties" ma:root="true" ma:fieldsID="00a7065714e4ae9c5fcbea9593faf8a4" ns2:_="" ns3:_="">
    <xsd:import namespace="bed0a8d1-dec9-4f79-afda-211150626ce3"/>
    <xsd:import namespace="57c6186d-dc0a-4559-a287-4ccd582343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d0a8d1-dec9-4f79-afda-211150626c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6186d-dc0a-4559-a287-4ccd582343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FE28D1-8441-43EA-A0AB-5758A33C7A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2AE993-8ECC-4718-9425-2659EB1E7990}">
  <ds:schemaRefs>
    <ds:schemaRef ds:uri="http://schemas.microsoft.com/office/2006/documentManagement/types"/>
    <ds:schemaRef ds:uri="http://www.w3.org/XML/1998/namespace"/>
    <ds:schemaRef ds:uri="57c6186d-dc0a-4559-a287-4ccd58234359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bed0a8d1-dec9-4f79-afda-211150626ce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C273F76-78C4-45DF-8D38-2D521A2131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d0a8d1-dec9-4f79-afda-211150626ce3"/>
    <ds:schemaRef ds:uri="57c6186d-dc0a-4559-a287-4ccd582343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3672</TotalTime>
  <Words>1813</Words>
  <Application>Microsoft Office PowerPoint</Application>
  <PresentationFormat>Widescreen</PresentationFormat>
  <Paragraphs>1167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Roboto</vt:lpstr>
      <vt:lpstr>Fira Sans Extra Condensed Medium</vt:lpstr>
      <vt:lpstr>Barlow Semi Condensed</vt:lpstr>
      <vt:lpstr>Courier New</vt:lpstr>
      <vt:lpstr>RF Dewi Extended</vt:lpstr>
      <vt:lpstr>Arial</vt:lpstr>
      <vt:lpstr>Calibri</vt:lpstr>
      <vt:lpstr>Fira Sans Extra Condensed Light</vt:lpstr>
      <vt:lpstr>RF Dewi Expanded</vt:lpstr>
      <vt:lpstr>Тема Office</vt:lpstr>
      <vt:lpstr>Multon Partners   PAYMENT CALENDAR  2025</vt:lpstr>
      <vt:lpstr>Navigation</vt:lpstr>
      <vt:lpstr>Rules</vt:lpstr>
      <vt:lpstr>SPECIFIC DATES IN 2025 (OUT OF STANDARD SCHEDULE)</vt:lpstr>
      <vt:lpstr>SPECIFIC DATES IN 2025 (OUT OF STANDARD SCHEDULE)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Payment Calendar/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Elena Nigmatzyanova</cp:lastModifiedBy>
  <cp:revision>86</cp:revision>
  <cp:lastPrinted>2023-07-13T12:11:54Z</cp:lastPrinted>
  <dcterms:created xsi:type="dcterms:W3CDTF">2023-07-11T07:27:02Z</dcterms:created>
  <dcterms:modified xsi:type="dcterms:W3CDTF">2024-12-20T06:45:52Z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0x0101003CC7ADF2DB84DF4EBDF6CA45EC231D6C</vt:lpwstr>
  </property>
</Properties>
</file>